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7"/>
  </p:notesMasterIdLst>
  <p:sldIdLst>
    <p:sldId id="256" r:id="rId2"/>
    <p:sldId id="285" r:id="rId3"/>
    <p:sldId id="286" r:id="rId4"/>
    <p:sldId id="287" r:id="rId5"/>
    <p:sldId id="288" r:id="rId6"/>
    <p:sldId id="330" r:id="rId7"/>
    <p:sldId id="292" r:id="rId8"/>
    <p:sldId id="293" r:id="rId9"/>
    <p:sldId id="294" r:id="rId10"/>
    <p:sldId id="295" r:id="rId11"/>
    <p:sldId id="298" r:id="rId12"/>
    <p:sldId id="300" r:id="rId13"/>
    <p:sldId id="296" r:id="rId14"/>
    <p:sldId id="297" r:id="rId15"/>
    <p:sldId id="301" r:id="rId16"/>
    <p:sldId id="302" r:id="rId17"/>
    <p:sldId id="306" r:id="rId18"/>
    <p:sldId id="307" r:id="rId19"/>
    <p:sldId id="309" r:id="rId20"/>
    <p:sldId id="310" r:id="rId21"/>
    <p:sldId id="303" r:id="rId22"/>
    <p:sldId id="305" r:id="rId23"/>
    <p:sldId id="304" r:id="rId24"/>
    <p:sldId id="327" r:id="rId25"/>
    <p:sldId id="311" r:id="rId26"/>
    <p:sldId id="313" r:id="rId27"/>
    <p:sldId id="312" r:id="rId28"/>
    <p:sldId id="318" r:id="rId29"/>
    <p:sldId id="314" r:id="rId30"/>
    <p:sldId id="315" r:id="rId31"/>
    <p:sldId id="319" r:id="rId32"/>
    <p:sldId id="316" r:id="rId33"/>
    <p:sldId id="317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258" r:id="rId42"/>
    <p:sldId id="328" r:id="rId43"/>
    <p:sldId id="331" r:id="rId44"/>
    <p:sldId id="332" r:id="rId45"/>
    <p:sldId id="333" r:id="rId46"/>
    <p:sldId id="336" r:id="rId47"/>
    <p:sldId id="338" r:id="rId48"/>
    <p:sldId id="337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34" r:id="rId60"/>
    <p:sldId id="335" r:id="rId61"/>
    <p:sldId id="349" r:id="rId62"/>
    <p:sldId id="350" r:id="rId63"/>
    <p:sldId id="351" r:id="rId64"/>
    <p:sldId id="353" r:id="rId65"/>
    <p:sldId id="352" r:id="rId66"/>
    <p:sldId id="354" r:id="rId67"/>
    <p:sldId id="355" r:id="rId68"/>
    <p:sldId id="356" r:id="rId69"/>
    <p:sldId id="359" r:id="rId70"/>
    <p:sldId id="358" r:id="rId71"/>
    <p:sldId id="360" r:id="rId72"/>
    <p:sldId id="363" r:id="rId73"/>
    <p:sldId id="361" r:id="rId74"/>
    <p:sldId id="364" r:id="rId75"/>
    <p:sldId id="365" r:id="rId76"/>
    <p:sldId id="362" r:id="rId77"/>
    <p:sldId id="366" r:id="rId78"/>
    <p:sldId id="367" r:id="rId79"/>
    <p:sldId id="369" r:id="rId80"/>
    <p:sldId id="370" r:id="rId81"/>
    <p:sldId id="371" r:id="rId82"/>
    <p:sldId id="368" r:id="rId83"/>
    <p:sldId id="372" r:id="rId84"/>
    <p:sldId id="373" r:id="rId85"/>
    <p:sldId id="374" r:id="rId86"/>
    <p:sldId id="375" r:id="rId87"/>
    <p:sldId id="376" r:id="rId88"/>
    <p:sldId id="377" r:id="rId89"/>
    <p:sldId id="378" r:id="rId90"/>
    <p:sldId id="379" r:id="rId91"/>
    <p:sldId id="386" r:id="rId92"/>
    <p:sldId id="385" r:id="rId93"/>
    <p:sldId id="387" r:id="rId94"/>
    <p:sldId id="388" r:id="rId95"/>
    <p:sldId id="380" r:id="rId96"/>
    <p:sldId id="381" r:id="rId97"/>
    <p:sldId id="382" r:id="rId98"/>
    <p:sldId id="383" r:id="rId99"/>
    <p:sldId id="384" r:id="rId100"/>
    <p:sldId id="389" r:id="rId101"/>
    <p:sldId id="390" r:id="rId102"/>
    <p:sldId id="391" r:id="rId103"/>
    <p:sldId id="392" r:id="rId104"/>
    <p:sldId id="393" r:id="rId105"/>
    <p:sldId id="395" r:id="rId106"/>
    <p:sldId id="396" r:id="rId107"/>
    <p:sldId id="397" r:id="rId108"/>
    <p:sldId id="398" r:id="rId109"/>
    <p:sldId id="399" r:id="rId110"/>
    <p:sldId id="400" r:id="rId111"/>
    <p:sldId id="401" r:id="rId112"/>
    <p:sldId id="402" r:id="rId113"/>
    <p:sldId id="403" r:id="rId114"/>
    <p:sldId id="404" r:id="rId115"/>
    <p:sldId id="405" r:id="rId116"/>
    <p:sldId id="406" r:id="rId117"/>
    <p:sldId id="408" r:id="rId118"/>
    <p:sldId id="407" r:id="rId119"/>
    <p:sldId id="409" r:id="rId120"/>
    <p:sldId id="411" r:id="rId121"/>
    <p:sldId id="410" r:id="rId122"/>
    <p:sldId id="412" r:id="rId123"/>
    <p:sldId id="415" r:id="rId124"/>
    <p:sldId id="414" r:id="rId125"/>
    <p:sldId id="416" r:id="rId126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28"/>
      <p:bold r:id="rId129"/>
      <p:italic r:id="rId130"/>
      <p:boldItalic r:id="rId131"/>
    </p:embeddedFont>
    <p:embeddedFont>
      <p:font typeface="Barlow SemiBold" panose="00000700000000000000" pitchFamily="2" charset="0"/>
      <p:regular r:id="rId132"/>
      <p:bold r:id="rId133"/>
      <p:italic r:id="rId134"/>
      <p:boldItalic r:id="rId135"/>
    </p:embeddedFont>
    <p:embeddedFont>
      <p:font typeface="Calibri" panose="020F0502020204030204" pitchFamily="34" charset="0"/>
      <p:regular r:id="rId136"/>
      <p:bold r:id="rId137"/>
      <p:italic r:id="rId138"/>
      <p:boldItalic r:id="rId139"/>
    </p:embeddedFont>
    <p:embeddedFont>
      <p:font typeface="Cambria Math" panose="02040503050406030204" pitchFamily="18" charset="0"/>
      <p:regular r:id="rId140"/>
    </p:embeddedFont>
    <p:embeddedFont>
      <p:font typeface="Palatino Linotype" panose="02040502050505030304" pitchFamily="18" charset="0"/>
      <p:regular r:id="rId141"/>
      <p:bold r:id="rId142"/>
      <p:italic r:id="rId143"/>
      <p:boldItalic r:id="rId144"/>
    </p:embeddedFont>
    <p:embeddedFont>
      <p:font typeface="Tahoma" panose="020B0604030504040204" pitchFamily="34" charset="0"/>
      <p:regular r:id="rId145"/>
      <p:bold r:id="rId1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AEECF4-432E-4D26-AA6D-92A1E89D1F9B}">
  <a:tblStyle styleId="{D7AEECF4-432E-4D26-AA6D-92A1E89D1F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92" autoAdjust="0"/>
  </p:normalViewPr>
  <p:slideViewPr>
    <p:cSldViewPr>
      <p:cViewPr varScale="1">
        <p:scale>
          <a:sx n="83" d="100"/>
          <a:sy n="83" d="100"/>
        </p:scale>
        <p:origin x="1026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.fntdata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3.fntdata"/><Relationship Id="rId14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4.fntdata"/><Relationship Id="rId14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6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7.fntdata"/><Relationship Id="rId90" Type="http://schemas.openxmlformats.org/officeDocument/2006/relationships/slide" Target="slides/slide89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ACAC9-C720-4611-8AB0-AB12F36B2449}" type="doc">
      <dgm:prSet loTypeId="urn:microsoft.com/office/officeart/2005/8/layout/hierarchy3" loCatId="hierarchy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373DF7C6-D210-4892-B946-1CC768C297FD}">
      <dgm:prSet phldrT="[Texte]"/>
      <dgm:spPr/>
      <dgm:t>
        <a:bodyPr/>
        <a:lstStyle/>
        <a:p>
          <a:r>
            <a:rPr lang="fr-FR" b="1" dirty="0"/>
            <a:t>Q</a:t>
          </a:r>
          <a:r>
            <a:rPr lang="fr-FR" b="1" i="0" dirty="0"/>
            <a:t>ualitative </a:t>
          </a:r>
          <a:endParaRPr lang="fr-FR" b="1" dirty="0"/>
        </a:p>
      </dgm:t>
    </dgm:pt>
    <dgm:pt modelId="{0671DBA8-7E0F-4A76-BAFA-E22E28CCF8BF}" type="parTrans" cxnId="{42589BA9-9420-4BAF-9D07-D9A313234D14}">
      <dgm:prSet/>
      <dgm:spPr/>
      <dgm:t>
        <a:bodyPr/>
        <a:lstStyle/>
        <a:p>
          <a:endParaRPr lang="fr-FR"/>
        </a:p>
      </dgm:t>
    </dgm:pt>
    <dgm:pt modelId="{E2B327E8-DA0B-4A99-ACCE-D3AF646F1347}" type="sibTrans" cxnId="{42589BA9-9420-4BAF-9D07-D9A313234D14}">
      <dgm:prSet/>
      <dgm:spPr/>
      <dgm:t>
        <a:bodyPr/>
        <a:lstStyle/>
        <a:p>
          <a:endParaRPr lang="fr-FR"/>
        </a:p>
      </dgm:t>
    </dgm:pt>
    <dgm:pt modelId="{7424DD4A-D6ED-4E46-A1AF-83492821C120}">
      <dgm:prSet phldrT="[Texte]"/>
      <dgm:spPr/>
      <dgm:t>
        <a:bodyPr/>
        <a:lstStyle/>
        <a:p>
          <a:r>
            <a:rPr lang="fr-FR" b="0" i="0" dirty="0"/>
            <a:t>Nominales</a:t>
          </a:r>
          <a:endParaRPr lang="fr-FR" dirty="0"/>
        </a:p>
      </dgm:t>
    </dgm:pt>
    <dgm:pt modelId="{EDD44A66-639D-43E0-A613-CD90839177D7}" type="parTrans" cxnId="{182248BE-1346-4D55-86FC-05062A1A4D4A}">
      <dgm:prSet/>
      <dgm:spPr/>
      <dgm:t>
        <a:bodyPr/>
        <a:lstStyle/>
        <a:p>
          <a:endParaRPr lang="fr-FR"/>
        </a:p>
      </dgm:t>
    </dgm:pt>
    <dgm:pt modelId="{B5DEF951-9FFB-404B-99C6-339D79B1F038}" type="sibTrans" cxnId="{182248BE-1346-4D55-86FC-05062A1A4D4A}">
      <dgm:prSet/>
      <dgm:spPr/>
      <dgm:t>
        <a:bodyPr/>
        <a:lstStyle/>
        <a:p>
          <a:endParaRPr lang="fr-FR"/>
        </a:p>
      </dgm:t>
    </dgm:pt>
    <dgm:pt modelId="{DF324FF2-A4E2-4529-8EF5-EFB349A9C5C6}">
      <dgm:prSet phldrT="[Texte]"/>
      <dgm:spPr/>
      <dgm:t>
        <a:bodyPr/>
        <a:lstStyle/>
        <a:p>
          <a:r>
            <a:rPr lang="fr-FR" b="0" i="0" dirty="0"/>
            <a:t>Ordinales</a:t>
          </a:r>
          <a:endParaRPr lang="fr-FR" dirty="0"/>
        </a:p>
      </dgm:t>
    </dgm:pt>
    <dgm:pt modelId="{FF6E07DA-72B0-41CD-8348-EAAD67A55E62}" type="parTrans" cxnId="{C28EF592-7DC7-425D-A17B-2EC91967F9DD}">
      <dgm:prSet/>
      <dgm:spPr/>
      <dgm:t>
        <a:bodyPr/>
        <a:lstStyle/>
        <a:p>
          <a:endParaRPr lang="fr-FR"/>
        </a:p>
      </dgm:t>
    </dgm:pt>
    <dgm:pt modelId="{C783CB0A-07C2-4785-A723-66849230823A}" type="sibTrans" cxnId="{C28EF592-7DC7-425D-A17B-2EC91967F9DD}">
      <dgm:prSet/>
      <dgm:spPr/>
      <dgm:t>
        <a:bodyPr/>
        <a:lstStyle/>
        <a:p>
          <a:endParaRPr lang="fr-FR"/>
        </a:p>
      </dgm:t>
    </dgm:pt>
    <dgm:pt modelId="{0DC69F95-CB64-425C-BB7A-343F2928A282}">
      <dgm:prSet phldrT="[Texte]"/>
      <dgm:spPr/>
      <dgm:t>
        <a:bodyPr/>
        <a:lstStyle/>
        <a:p>
          <a:r>
            <a:rPr lang="fr-FR" b="1" i="0" dirty="0"/>
            <a:t>Quantitative</a:t>
          </a:r>
          <a:endParaRPr lang="fr-FR" b="1" dirty="0"/>
        </a:p>
      </dgm:t>
    </dgm:pt>
    <dgm:pt modelId="{A41DDEF8-C93F-4B9E-B35C-4DA04E925445}" type="parTrans" cxnId="{2CF3FA69-9F1C-4EB7-9DA1-929E63D3ABCE}">
      <dgm:prSet/>
      <dgm:spPr/>
      <dgm:t>
        <a:bodyPr/>
        <a:lstStyle/>
        <a:p>
          <a:endParaRPr lang="fr-FR"/>
        </a:p>
      </dgm:t>
    </dgm:pt>
    <dgm:pt modelId="{1EE03887-1F0F-4CFB-A5BE-CB7D18BB3432}" type="sibTrans" cxnId="{2CF3FA69-9F1C-4EB7-9DA1-929E63D3ABCE}">
      <dgm:prSet/>
      <dgm:spPr/>
      <dgm:t>
        <a:bodyPr/>
        <a:lstStyle/>
        <a:p>
          <a:endParaRPr lang="fr-FR"/>
        </a:p>
      </dgm:t>
    </dgm:pt>
    <dgm:pt modelId="{A1945CD3-C1B4-48A4-8AC6-6963374B4C25}">
      <dgm:prSet phldrT="[Texte]"/>
      <dgm:spPr/>
      <dgm:t>
        <a:bodyPr/>
        <a:lstStyle/>
        <a:p>
          <a:r>
            <a:rPr lang="fr-FR" b="0" i="0" dirty="0"/>
            <a:t>Intervalles </a:t>
          </a:r>
          <a:endParaRPr lang="fr-FR" dirty="0"/>
        </a:p>
      </dgm:t>
    </dgm:pt>
    <dgm:pt modelId="{5D325201-1C5E-4C70-A02A-6C04207D62BA}" type="parTrans" cxnId="{CFE4347F-5207-42AA-8BF7-6621289B5618}">
      <dgm:prSet/>
      <dgm:spPr/>
      <dgm:t>
        <a:bodyPr/>
        <a:lstStyle/>
        <a:p>
          <a:endParaRPr lang="fr-FR"/>
        </a:p>
      </dgm:t>
    </dgm:pt>
    <dgm:pt modelId="{5C396724-FD7C-4B50-A210-E7A7E170275D}" type="sibTrans" cxnId="{CFE4347F-5207-42AA-8BF7-6621289B5618}">
      <dgm:prSet/>
      <dgm:spPr/>
      <dgm:t>
        <a:bodyPr/>
        <a:lstStyle/>
        <a:p>
          <a:endParaRPr lang="fr-FR"/>
        </a:p>
      </dgm:t>
    </dgm:pt>
    <dgm:pt modelId="{08C9B973-EF0D-4CC1-83BD-C05E3F2BD731}">
      <dgm:prSet phldrT="[Texte]"/>
      <dgm:spPr/>
      <dgm:t>
        <a:bodyPr/>
        <a:lstStyle/>
        <a:p>
          <a:r>
            <a:rPr lang="fr-FR" dirty="0"/>
            <a:t>Ratio</a:t>
          </a:r>
        </a:p>
      </dgm:t>
    </dgm:pt>
    <dgm:pt modelId="{B57EA4D7-F4F1-4E48-8ADD-D1FD68AC31F2}" type="parTrans" cxnId="{8BDC44CC-A753-4599-A5F8-9A777D057AED}">
      <dgm:prSet/>
      <dgm:spPr/>
      <dgm:t>
        <a:bodyPr/>
        <a:lstStyle/>
        <a:p>
          <a:endParaRPr lang="fr-FR"/>
        </a:p>
      </dgm:t>
    </dgm:pt>
    <dgm:pt modelId="{4D914FEE-EB04-4070-BB63-FFC1EB915328}" type="sibTrans" cxnId="{8BDC44CC-A753-4599-A5F8-9A777D057AED}">
      <dgm:prSet/>
      <dgm:spPr/>
      <dgm:t>
        <a:bodyPr/>
        <a:lstStyle/>
        <a:p>
          <a:endParaRPr lang="fr-FR"/>
        </a:p>
      </dgm:t>
    </dgm:pt>
    <dgm:pt modelId="{44045E7A-63C1-4411-BB6C-BE6804453B55}" type="pres">
      <dgm:prSet presAssocID="{762ACAC9-C720-4611-8AB0-AB12F36B244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9C7512-8B58-4439-A1DB-75C2875E77E6}" type="pres">
      <dgm:prSet presAssocID="{373DF7C6-D210-4892-B946-1CC768C297FD}" presName="root" presStyleCnt="0"/>
      <dgm:spPr/>
    </dgm:pt>
    <dgm:pt modelId="{054A2307-2DFE-490C-AF1D-426190091404}" type="pres">
      <dgm:prSet presAssocID="{373DF7C6-D210-4892-B946-1CC768C297FD}" presName="rootComposite" presStyleCnt="0"/>
      <dgm:spPr/>
    </dgm:pt>
    <dgm:pt modelId="{6838EA01-254C-4EC8-9767-3257B7E89A2B}" type="pres">
      <dgm:prSet presAssocID="{373DF7C6-D210-4892-B946-1CC768C297FD}" presName="rootText" presStyleLbl="node1" presStyleIdx="0" presStyleCnt="2"/>
      <dgm:spPr/>
    </dgm:pt>
    <dgm:pt modelId="{B2476672-31CF-4629-B157-1B929B72BBA7}" type="pres">
      <dgm:prSet presAssocID="{373DF7C6-D210-4892-B946-1CC768C297FD}" presName="rootConnector" presStyleLbl="node1" presStyleIdx="0" presStyleCnt="2"/>
      <dgm:spPr/>
    </dgm:pt>
    <dgm:pt modelId="{F6A60C1C-B0DC-4D17-B0F5-9B84A357D6E0}" type="pres">
      <dgm:prSet presAssocID="{373DF7C6-D210-4892-B946-1CC768C297FD}" presName="childShape" presStyleCnt="0"/>
      <dgm:spPr/>
    </dgm:pt>
    <dgm:pt modelId="{A78CD692-D0AC-4B9E-AFA4-ECB9AFCE2D29}" type="pres">
      <dgm:prSet presAssocID="{EDD44A66-639D-43E0-A613-CD90839177D7}" presName="Name13" presStyleLbl="parChTrans1D2" presStyleIdx="0" presStyleCnt="4"/>
      <dgm:spPr/>
    </dgm:pt>
    <dgm:pt modelId="{7601B444-C624-4FDC-8FD8-078008E5FF4F}" type="pres">
      <dgm:prSet presAssocID="{7424DD4A-D6ED-4E46-A1AF-83492821C120}" presName="childText" presStyleLbl="bgAcc1" presStyleIdx="0" presStyleCnt="4">
        <dgm:presLayoutVars>
          <dgm:bulletEnabled val="1"/>
        </dgm:presLayoutVars>
      </dgm:prSet>
      <dgm:spPr/>
    </dgm:pt>
    <dgm:pt modelId="{BBADD7A7-11EA-4B17-A757-A2527FFD93E9}" type="pres">
      <dgm:prSet presAssocID="{FF6E07DA-72B0-41CD-8348-EAAD67A55E62}" presName="Name13" presStyleLbl="parChTrans1D2" presStyleIdx="1" presStyleCnt="4"/>
      <dgm:spPr/>
    </dgm:pt>
    <dgm:pt modelId="{E52C9432-5818-4E83-8B30-CB9B01DE90E1}" type="pres">
      <dgm:prSet presAssocID="{DF324FF2-A4E2-4529-8EF5-EFB349A9C5C6}" presName="childText" presStyleLbl="bgAcc1" presStyleIdx="1" presStyleCnt="4">
        <dgm:presLayoutVars>
          <dgm:bulletEnabled val="1"/>
        </dgm:presLayoutVars>
      </dgm:prSet>
      <dgm:spPr/>
    </dgm:pt>
    <dgm:pt modelId="{7AEB3EAC-98BE-4BF4-A9AB-AF79859EEF17}" type="pres">
      <dgm:prSet presAssocID="{0DC69F95-CB64-425C-BB7A-343F2928A282}" presName="root" presStyleCnt="0"/>
      <dgm:spPr/>
    </dgm:pt>
    <dgm:pt modelId="{EC418F9D-2F76-453C-8918-C5EA24E1E185}" type="pres">
      <dgm:prSet presAssocID="{0DC69F95-CB64-425C-BB7A-343F2928A282}" presName="rootComposite" presStyleCnt="0"/>
      <dgm:spPr/>
    </dgm:pt>
    <dgm:pt modelId="{B3BBFF8D-92E2-4093-90B2-54D35C34A18F}" type="pres">
      <dgm:prSet presAssocID="{0DC69F95-CB64-425C-BB7A-343F2928A282}" presName="rootText" presStyleLbl="node1" presStyleIdx="1" presStyleCnt="2"/>
      <dgm:spPr/>
    </dgm:pt>
    <dgm:pt modelId="{EFADE04C-8041-44AE-8421-92F49502EE7F}" type="pres">
      <dgm:prSet presAssocID="{0DC69F95-CB64-425C-BB7A-343F2928A282}" presName="rootConnector" presStyleLbl="node1" presStyleIdx="1" presStyleCnt="2"/>
      <dgm:spPr/>
    </dgm:pt>
    <dgm:pt modelId="{199A970F-0A0E-419A-BA13-A491F3D94983}" type="pres">
      <dgm:prSet presAssocID="{0DC69F95-CB64-425C-BB7A-343F2928A282}" presName="childShape" presStyleCnt="0"/>
      <dgm:spPr/>
    </dgm:pt>
    <dgm:pt modelId="{2790B113-32A0-4EBB-818A-FAAA66CFDAFA}" type="pres">
      <dgm:prSet presAssocID="{5D325201-1C5E-4C70-A02A-6C04207D62BA}" presName="Name13" presStyleLbl="parChTrans1D2" presStyleIdx="2" presStyleCnt="4"/>
      <dgm:spPr/>
    </dgm:pt>
    <dgm:pt modelId="{535A161A-AA4B-46C0-9BFD-7868A91E54CA}" type="pres">
      <dgm:prSet presAssocID="{A1945CD3-C1B4-48A4-8AC6-6963374B4C25}" presName="childText" presStyleLbl="bgAcc1" presStyleIdx="2" presStyleCnt="4">
        <dgm:presLayoutVars>
          <dgm:bulletEnabled val="1"/>
        </dgm:presLayoutVars>
      </dgm:prSet>
      <dgm:spPr/>
    </dgm:pt>
    <dgm:pt modelId="{21328703-0662-42B3-A1FD-5236DBC311C5}" type="pres">
      <dgm:prSet presAssocID="{B57EA4D7-F4F1-4E48-8ADD-D1FD68AC31F2}" presName="Name13" presStyleLbl="parChTrans1D2" presStyleIdx="3" presStyleCnt="4"/>
      <dgm:spPr/>
    </dgm:pt>
    <dgm:pt modelId="{D90841BC-AD3D-4198-8C49-33713B4C4648}" type="pres">
      <dgm:prSet presAssocID="{08C9B973-EF0D-4CC1-83BD-C05E3F2BD731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E0976606-8955-4E41-B94B-A63EEDDE09C4}" type="presOf" srcId="{373DF7C6-D210-4892-B946-1CC768C297FD}" destId="{B2476672-31CF-4629-B157-1B929B72BBA7}" srcOrd="1" destOrd="0" presId="urn:microsoft.com/office/officeart/2005/8/layout/hierarchy3"/>
    <dgm:cxn modelId="{9319CC06-2AA9-4CD4-B465-737EA0DD16CB}" type="presOf" srcId="{DF324FF2-A4E2-4529-8EF5-EFB349A9C5C6}" destId="{E52C9432-5818-4E83-8B30-CB9B01DE90E1}" srcOrd="0" destOrd="0" presId="urn:microsoft.com/office/officeart/2005/8/layout/hierarchy3"/>
    <dgm:cxn modelId="{D78B1D16-DC06-452B-A404-D68E2C47B594}" type="presOf" srcId="{08C9B973-EF0D-4CC1-83BD-C05E3F2BD731}" destId="{D90841BC-AD3D-4198-8C49-33713B4C4648}" srcOrd="0" destOrd="0" presId="urn:microsoft.com/office/officeart/2005/8/layout/hierarchy3"/>
    <dgm:cxn modelId="{95249B5C-5B7F-4E8A-99C8-8ABC91D5A36E}" type="presOf" srcId="{0DC69F95-CB64-425C-BB7A-343F2928A282}" destId="{EFADE04C-8041-44AE-8421-92F49502EE7F}" srcOrd="1" destOrd="0" presId="urn:microsoft.com/office/officeart/2005/8/layout/hierarchy3"/>
    <dgm:cxn modelId="{ABE91841-D6DA-48BD-9ACC-B6715370E76E}" type="presOf" srcId="{B57EA4D7-F4F1-4E48-8ADD-D1FD68AC31F2}" destId="{21328703-0662-42B3-A1FD-5236DBC311C5}" srcOrd="0" destOrd="0" presId="urn:microsoft.com/office/officeart/2005/8/layout/hierarchy3"/>
    <dgm:cxn modelId="{03C65C41-4121-4A0F-9B58-224F6EFF08A4}" type="presOf" srcId="{EDD44A66-639D-43E0-A613-CD90839177D7}" destId="{A78CD692-D0AC-4B9E-AFA4-ECB9AFCE2D29}" srcOrd="0" destOrd="0" presId="urn:microsoft.com/office/officeart/2005/8/layout/hierarchy3"/>
    <dgm:cxn modelId="{2884D746-F114-4744-A4F6-CD464E856E2B}" type="presOf" srcId="{0DC69F95-CB64-425C-BB7A-343F2928A282}" destId="{B3BBFF8D-92E2-4093-90B2-54D35C34A18F}" srcOrd="0" destOrd="0" presId="urn:microsoft.com/office/officeart/2005/8/layout/hierarchy3"/>
    <dgm:cxn modelId="{2CF3FA69-9F1C-4EB7-9DA1-929E63D3ABCE}" srcId="{762ACAC9-C720-4611-8AB0-AB12F36B2449}" destId="{0DC69F95-CB64-425C-BB7A-343F2928A282}" srcOrd="1" destOrd="0" parTransId="{A41DDEF8-C93F-4B9E-B35C-4DA04E925445}" sibTransId="{1EE03887-1F0F-4CFB-A5BE-CB7D18BB3432}"/>
    <dgm:cxn modelId="{DB10007C-F9FE-48DA-9A3C-C35DC1A8AC59}" type="presOf" srcId="{762ACAC9-C720-4611-8AB0-AB12F36B2449}" destId="{44045E7A-63C1-4411-BB6C-BE6804453B55}" srcOrd="0" destOrd="0" presId="urn:microsoft.com/office/officeart/2005/8/layout/hierarchy3"/>
    <dgm:cxn modelId="{CFE4347F-5207-42AA-8BF7-6621289B5618}" srcId="{0DC69F95-CB64-425C-BB7A-343F2928A282}" destId="{A1945CD3-C1B4-48A4-8AC6-6963374B4C25}" srcOrd="0" destOrd="0" parTransId="{5D325201-1C5E-4C70-A02A-6C04207D62BA}" sibTransId="{5C396724-FD7C-4B50-A210-E7A7E170275D}"/>
    <dgm:cxn modelId="{C5C43D82-9FC0-486E-A123-0875D3D4A99B}" type="presOf" srcId="{373DF7C6-D210-4892-B946-1CC768C297FD}" destId="{6838EA01-254C-4EC8-9767-3257B7E89A2B}" srcOrd="0" destOrd="0" presId="urn:microsoft.com/office/officeart/2005/8/layout/hierarchy3"/>
    <dgm:cxn modelId="{C28EF592-7DC7-425D-A17B-2EC91967F9DD}" srcId="{373DF7C6-D210-4892-B946-1CC768C297FD}" destId="{DF324FF2-A4E2-4529-8EF5-EFB349A9C5C6}" srcOrd="1" destOrd="0" parTransId="{FF6E07DA-72B0-41CD-8348-EAAD67A55E62}" sibTransId="{C783CB0A-07C2-4785-A723-66849230823A}"/>
    <dgm:cxn modelId="{AA20C5A8-369C-4C8B-902B-4C8B89891E48}" type="presOf" srcId="{7424DD4A-D6ED-4E46-A1AF-83492821C120}" destId="{7601B444-C624-4FDC-8FD8-078008E5FF4F}" srcOrd="0" destOrd="0" presId="urn:microsoft.com/office/officeart/2005/8/layout/hierarchy3"/>
    <dgm:cxn modelId="{42589BA9-9420-4BAF-9D07-D9A313234D14}" srcId="{762ACAC9-C720-4611-8AB0-AB12F36B2449}" destId="{373DF7C6-D210-4892-B946-1CC768C297FD}" srcOrd="0" destOrd="0" parTransId="{0671DBA8-7E0F-4A76-BAFA-E22E28CCF8BF}" sibTransId="{E2B327E8-DA0B-4A99-ACCE-D3AF646F1347}"/>
    <dgm:cxn modelId="{68EBD7B4-4A43-4C58-BB24-0E58B7EB26DF}" type="presOf" srcId="{FF6E07DA-72B0-41CD-8348-EAAD67A55E62}" destId="{BBADD7A7-11EA-4B17-A757-A2527FFD93E9}" srcOrd="0" destOrd="0" presId="urn:microsoft.com/office/officeart/2005/8/layout/hierarchy3"/>
    <dgm:cxn modelId="{182248BE-1346-4D55-86FC-05062A1A4D4A}" srcId="{373DF7C6-D210-4892-B946-1CC768C297FD}" destId="{7424DD4A-D6ED-4E46-A1AF-83492821C120}" srcOrd="0" destOrd="0" parTransId="{EDD44A66-639D-43E0-A613-CD90839177D7}" sibTransId="{B5DEF951-9FFB-404B-99C6-339D79B1F038}"/>
    <dgm:cxn modelId="{8BDC44CC-A753-4599-A5F8-9A777D057AED}" srcId="{0DC69F95-CB64-425C-BB7A-343F2928A282}" destId="{08C9B973-EF0D-4CC1-83BD-C05E3F2BD731}" srcOrd="1" destOrd="0" parTransId="{B57EA4D7-F4F1-4E48-8ADD-D1FD68AC31F2}" sibTransId="{4D914FEE-EB04-4070-BB63-FFC1EB915328}"/>
    <dgm:cxn modelId="{DD64AEF2-7154-4263-8C3B-D3D223986AC6}" type="presOf" srcId="{A1945CD3-C1B4-48A4-8AC6-6963374B4C25}" destId="{535A161A-AA4B-46C0-9BFD-7868A91E54CA}" srcOrd="0" destOrd="0" presId="urn:microsoft.com/office/officeart/2005/8/layout/hierarchy3"/>
    <dgm:cxn modelId="{410F73F3-463C-4782-9B49-31B9C27ED681}" type="presOf" srcId="{5D325201-1C5E-4C70-A02A-6C04207D62BA}" destId="{2790B113-32A0-4EBB-818A-FAAA66CFDAFA}" srcOrd="0" destOrd="0" presId="urn:microsoft.com/office/officeart/2005/8/layout/hierarchy3"/>
    <dgm:cxn modelId="{35AA1133-6D56-4E9B-B519-89F41DC07A5C}" type="presParOf" srcId="{44045E7A-63C1-4411-BB6C-BE6804453B55}" destId="{D49C7512-8B58-4439-A1DB-75C2875E77E6}" srcOrd="0" destOrd="0" presId="urn:microsoft.com/office/officeart/2005/8/layout/hierarchy3"/>
    <dgm:cxn modelId="{2B3D8343-9464-4877-BBE9-8C1CA108DF39}" type="presParOf" srcId="{D49C7512-8B58-4439-A1DB-75C2875E77E6}" destId="{054A2307-2DFE-490C-AF1D-426190091404}" srcOrd="0" destOrd="0" presId="urn:microsoft.com/office/officeart/2005/8/layout/hierarchy3"/>
    <dgm:cxn modelId="{0F785F5E-5069-4234-9106-261B02DA7058}" type="presParOf" srcId="{054A2307-2DFE-490C-AF1D-426190091404}" destId="{6838EA01-254C-4EC8-9767-3257B7E89A2B}" srcOrd="0" destOrd="0" presId="urn:microsoft.com/office/officeart/2005/8/layout/hierarchy3"/>
    <dgm:cxn modelId="{FC62AC83-D244-4F25-B9A0-00A77201479B}" type="presParOf" srcId="{054A2307-2DFE-490C-AF1D-426190091404}" destId="{B2476672-31CF-4629-B157-1B929B72BBA7}" srcOrd="1" destOrd="0" presId="urn:microsoft.com/office/officeart/2005/8/layout/hierarchy3"/>
    <dgm:cxn modelId="{03E3DCD6-02E0-429F-AB0D-A0EAEFC851DA}" type="presParOf" srcId="{D49C7512-8B58-4439-A1DB-75C2875E77E6}" destId="{F6A60C1C-B0DC-4D17-B0F5-9B84A357D6E0}" srcOrd="1" destOrd="0" presId="urn:microsoft.com/office/officeart/2005/8/layout/hierarchy3"/>
    <dgm:cxn modelId="{E3106BE1-8833-4687-91DE-72D84FD2005A}" type="presParOf" srcId="{F6A60C1C-B0DC-4D17-B0F5-9B84A357D6E0}" destId="{A78CD692-D0AC-4B9E-AFA4-ECB9AFCE2D29}" srcOrd="0" destOrd="0" presId="urn:microsoft.com/office/officeart/2005/8/layout/hierarchy3"/>
    <dgm:cxn modelId="{BDD41E86-5970-44F1-8F1B-CABF69847213}" type="presParOf" srcId="{F6A60C1C-B0DC-4D17-B0F5-9B84A357D6E0}" destId="{7601B444-C624-4FDC-8FD8-078008E5FF4F}" srcOrd="1" destOrd="0" presId="urn:microsoft.com/office/officeart/2005/8/layout/hierarchy3"/>
    <dgm:cxn modelId="{D37566E8-5D3C-47FD-8533-2CA275A5FD9E}" type="presParOf" srcId="{F6A60C1C-B0DC-4D17-B0F5-9B84A357D6E0}" destId="{BBADD7A7-11EA-4B17-A757-A2527FFD93E9}" srcOrd="2" destOrd="0" presId="urn:microsoft.com/office/officeart/2005/8/layout/hierarchy3"/>
    <dgm:cxn modelId="{3DCA12A8-AB93-47F9-ADDD-0141F181DCA5}" type="presParOf" srcId="{F6A60C1C-B0DC-4D17-B0F5-9B84A357D6E0}" destId="{E52C9432-5818-4E83-8B30-CB9B01DE90E1}" srcOrd="3" destOrd="0" presId="urn:microsoft.com/office/officeart/2005/8/layout/hierarchy3"/>
    <dgm:cxn modelId="{2A442ECA-0358-4308-9F01-4DA998201B15}" type="presParOf" srcId="{44045E7A-63C1-4411-BB6C-BE6804453B55}" destId="{7AEB3EAC-98BE-4BF4-A9AB-AF79859EEF17}" srcOrd="1" destOrd="0" presId="urn:microsoft.com/office/officeart/2005/8/layout/hierarchy3"/>
    <dgm:cxn modelId="{8ACBB549-E556-4F1D-BAAD-CB78330AB9F4}" type="presParOf" srcId="{7AEB3EAC-98BE-4BF4-A9AB-AF79859EEF17}" destId="{EC418F9D-2F76-453C-8918-C5EA24E1E185}" srcOrd="0" destOrd="0" presId="urn:microsoft.com/office/officeart/2005/8/layout/hierarchy3"/>
    <dgm:cxn modelId="{B4240442-06E6-4492-B62B-5769DA920B2F}" type="presParOf" srcId="{EC418F9D-2F76-453C-8918-C5EA24E1E185}" destId="{B3BBFF8D-92E2-4093-90B2-54D35C34A18F}" srcOrd="0" destOrd="0" presId="urn:microsoft.com/office/officeart/2005/8/layout/hierarchy3"/>
    <dgm:cxn modelId="{3E65DCF6-AEB1-4409-8142-A6C4CFDA4974}" type="presParOf" srcId="{EC418F9D-2F76-453C-8918-C5EA24E1E185}" destId="{EFADE04C-8041-44AE-8421-92F49502EE7F}" srcOrd="1" destOrd="0" presId="urn:microsoft.com/office/officeart/2005/8/layout/hierarchy3"/>
    <dgm:cxn modelId="{0B9A8552-501A-4481-9FED-97295FFD4A00}" type="presParOf" srcId="{7AEB3EAC-98BE-4BF4-A9AB-AF79859EEF17}" destId="{199A970F-0A0E-419A-BA13-A491F3D94983}" srcOrd="1" destOrd="0" presId="urn:microsoft.com/office/officeart/2005/8/layout/hierarchy3"/>
    <dgm:cxn modelId="{06707F3F-2A7D-4371-BEE5-25565D51849D}" type="presParOf" srcId="{199A970F-0A0E-419A-BA13-A491F3D94983}" destId="{2790B113-32A0-4EBB-818A-FAAA66CFDAFA}" srcOrd="0" destOrd="0" presId="urn:microsoft.com/office/officeart/2005/8/layout/hierarchy3"/>
    <dgm:cxn modelId="{877BF0E7-23A4-477E-B4FD-83C560FFC092}" type="presParOf" srcId="{199A970F-0A0E-419A-BA13-A491F3D94983}" destId="{535A161A-AA4B-46C0-9BFD-7868A91E54CA}" srcOrd="1" destOrd="0" presId="urn:microsoft.com/office/officeart/2005/8/layout/hierarchy3"/>
    <dgm:cxn modelId="{32C48705-B1F2-4727-8524-0F05199772F6}" type="presParOf" srcId="{199A970F-0A0E-419A-BA13-A491F3D94983}" destId="{21328703-0662-42B3-A1FD-5236DBC311C5}" srcOrd="2" destOrd="0" presId="urn:microsoft.com/office/officeart/2005/8/layout/hierarchy3"/>
    <dgm:cxn modelId="{B241D9BB-687E-400A-9FE7-B05E9913D3D6}" type="presParOf" srcId="{199A970F-0A0E-419A-BA13-A491F3D94983}" destId="{D90841BC-AD3D-4198-8C49-33713B4C464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811E54B-CA36-461E-8251-6AEE9872E193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7C92CB64-0A33-4058-9956-E1534E7DCB1A}">
      <dgm:prSet phldrT="[Texte]" custT="1"/>
      <dgm:spPr/>
      <dgm:t>
        <a:bodyPr/>
        <a:lstStyle/>
        <a:p>
          <a:r>
            <a:rPr lang="fr-F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Aucune variable décisionnelle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•Les variables d’entrées servent à créer des groupes homogènes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•Les individus de chaque groupe se ressemblent le plus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•Les groupes d’appartenances obtenus se distinguent le plus</a:t>
          </a:r>
          <a:endParaRPr lang="fr-FR" sz="14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02A30F50-4D21-494B-88D5-5CE4AF3849B2}" type="parTrans" cxnId="{E76A3AA6-AE46-4046-AFBB-316BAFFC2441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03CBD91-1F36-496F-A44B-D1785900EB7B}" type="sibTrans" cxnId="{E76A3AA6-AE46-4046-AFBB-316BAFFC2441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0242E38-3584-4C73-A796-6FD0F248956B}">
      <dgm:prSet phldrT="[Texte]" custT="1"/>
      <dgm:spPr/>
      <dgm:t>
        <a:bodyPr/>
        <a:lstStyle/>
        <a:p>
          <a:r>
            <a:rPr lang="fr-F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Segmentation a pour objectifs :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•Trouver les variables métiers influençant la répartition en groupes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•Affecter les individus à leurs nouveaux groupes d’appartenance</a:t>
          </a:r>
          <a:endParaRPr lang="fr-FR" sz="14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D4DB10D-2B2F-4150-93F8-1832081001EC}" type="parTrans" cxnId="{F252AB57-E5A0-49E1-A440-0FE6F1650910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E8AE16C-B617-4F1A-B979-1BDD487CAD5C}" type="sibTrans" cxnId="{F252AB57-E5A0-49E1-A440-0FE6F1650910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928C89D-4737-4F49-A4A0-C38F6FD7CB14}">
      <dgm:prSet phldrT="[Texte]" custT="1"/>
      <dgm:spPr/>
      <dgm:t>
        <a:bodyPr/>
        <a:lstStyle/>
        <a:p>
          <a:r>
            <a:rPr lang="fr-F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Plusieurs méthodes et techniques pour segmenter :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</a:t>
          </a:r>
          <a:r>
            <a:rPr lang="fr-FR" sz="1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Partionnement</a:t>
          </a:r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: k-</a:t>
          </a:r>
          <a:r>
            <a:rPr lang="fr-FR" sz="1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means</a:t>
          </a:r>
          <a:endParaRPr lang="fr-FR" sz="16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•Hiérarchique : CAH</a:t>
          </a:r>
          <a:endParaRPr lang="fr-FR" sz="14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451F4E5-3316-42E8-9A58-C48FA7C1401D}" type="parTrans" cxnId="{D9CAEC05-D502-4569-9EBB-FD23C52C0A28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16865B6-38C6-40A8-A25A-F107245AC892}" type="sibTrans" cxnId="{D9CAEC05-D502-4569-9EBB-FD23C52C0A28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F187EA7D-250C-4DF9-A7EF-6117B33979BF}" type="pres">
      <dgm:prSet presAssocID="{9811E54B-CA36-461E-8251-6AEE9872E193}" presName="linear" presStyleCnt="0">
        <dgm:presLayoutVars>
          <dgm:dir/>
          <dgm:resizeHandles val="exact"/>
        </dgm:presLayoutVars>
      </dgm:prSet>
      <dgm:spPr/>
    </dgm:pt>
    <dgm:pt modelId="{DAE583C2-F4AF-4960-88E7-60934EF52A04}" type="pres">
      <dgm:prSet presAssocID="{7C92CB64-0A33-4058-9956-E1534E7DCB1A}" presName="comp" presStyleCnt="0"/>
      <dgm:spPr/>
    </dgm:pt>
    <dgm:pt modelId="{5F600BD0-76AD-4F5F-A004-01B587108017}" type="pres">
      <dgm:prSet presAssocID="{7C92CB64-0A33-4058-9956-E1534E7DCB1A}" presName="box" presStyleLbl="node1" presStyleIdx="0" presStyleCnt="3"/>
      <dgm:spPr/>
    </dgm:pt>
    <dgm:pt modelId="{9C305F10-7D8C-4D03-A325-687CB39800DB}" type="pres">
      <dgm:prSet presAssocID="{7C92CB64-0A33-4058-9956-E1534E7DCB1A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BCB89AB-9337-4A6D-B7F4-F71E857B68C9}" type="pres">
      <dgm:prSet presAssocID="{7C92CB64-0A33-4058-9956-E1534E7DCB1A}" presName="text" presStyleLbl="node1" presStyleIdx="0" presStyleCnt="3">
        <dgm:presLayoutVars>
          <dgm:bulletEnabled val="1"/>
        </dgm:presLayoutVars>
      </dgm:prSet>
      <dgm:spPr/>
    </dgm:pt>
    <dgm:pt modelId="{B7BE30B1-3600-4B18-8E19-A5EC3A967C5E}" type="pres">
      <dgm:prSet presAssocID="{503CBD91-1F36-496F-A44B-D1785900EB7B}" presName="spacer" presStyleCnt="0"/>
      <dgm:spPr/>
    </dgm:pt>
    <dgm:pt modelId="{F10EE855-6FA6-42D6-A836-6EBB2BB031F1}" type="pres">
      <dgm:prSet presAssocID="{20242E38-3584-4C73-A796-6FD0F248956B}" presName="comp" presStyleCnt="0"/>
      <dgm:spPr/>
    </dgm:pt>
    <dgm:pt modelId="{8110E0FB-2A16-455B-9F48-17130B50D30D}" type="pres">
      <dgm:prSet presAssocID="{20242E38-3584-4C73-A796-6FD0F248956B}" presName="box" presStyleLbl="node1" presStyleIdx="1" presStyleCnt="3"/>
      <dgm:spPr/>
    </dgm:pt>
    <dgm:pt modelId="{B6306CD3-F6D4-4465-9849-CCB46951C9D2}" type="pres">
      <dgm:prSet presAssocID="{20242E38-3584-4C73-A796-6FD0F248956B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11000E0D-7D1D-45F0-BE5B-0ADEA6B01736}" type="pres">
      <dgm:prSet presAssocID="{20242E38-3584-4C73-A796-6FD0F248956B}" presName="text" presStyleLbl="node1" presStyleIdx="1" presStyleCnt="3">
        <dgm:presLayoutVars>
          <dgm:bulletEnabled val="1"/>
        </dgm:presLayoutVars>
      </dgm:prSet>
      <dgm:spPr/>
    </dgm:pt>
    <dgm:pt modelId="{E980C9FD-ED09-4CFC-B646-A573003605DE}" type="pres">
      <dgm:prSet presAssocID="{AE8AE16C-B617-4F1A-B979-1BDD487CAD5C}" presName="spacer" presStyleCnt="0"/>
      <dgm:spPr/>
    </dgm:pt>
    <dgm:pt modelId="{90902B37-0203-450C-B8B6-5C0377A425BF}" type="pres">
      <dgm:prSet presAssocID="{7928C89D-4737-4F49-A4A0-C38F6FD7CB14}" presName="comp" presStyleCnt="0"/>
      <dgm:spPr/>
    </dgm:pt>
    <dgm:pt modelId="{85263F28-4A08-4113-B943-1481BA357C05}" type="pres">
      <dgm:prSet presAssocID="{7928C89D-4737-4F49-A4A0-C38F6FD7CB14}" presName="box" presStyleLbl="node1" presStyleIdx="2" presStyleCnt="3"/>
      <dgm:spPr/>
    </dgm:pt>
    <dgm:pt modelId="{B9981449-909E-4932-8F4E-E7E6D87B389B}" type="pres">
      <dgm:prSet presAssocID="{7928C89D-4737-4F49-A4A0-C38F6FD7CB14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6F0A0A47-DEEF-403D-A7D9-123B79C5136A}" type="pres">
      <dgm:prSet presAssocID="{7928C89D-4737-4F49-A4A0-C38F6FD7CB14}" presName="text" presStyleLbl="node1" presStyleIdx="2" presStyleCnt="3">
        <dgm:presLayoutVars>
          <dgm:bulletEnabled val="1"/>
        </dgm:presLayoutVars>
      </dgm:prSet>
      <dgm:spPr/>
    </dgm:pt>
  </dgm:ptLst>
  <dgm:cxnLst>
    <dgm:cxn modelId="{D9CAEC05-D502-4569-9EBB-FD23C52C0A28}" srcId="{9811E54B-CA36-461E-8251-6AEE9872E193}" destId="{7928C89D-4737-4F49-A4A0-C38F6FD7CB14}" srcOrd="2" destOrd="0" parTransId="{7451F4E5-3316-42E8-9A58-C48FA7C1401D}" sibTransId="{216865B6-38C6-40A8-A25A-F107245AC892}"/>
    <dgm:cxn modelId="{A9447A08-A93A-40D3-8D1B-815E6318BCA5}" type="presOf" srcId="{9811E54B-CA36-461E-8251-6AEE9872E193}" destId="{F187EA7D-250C-4DF9-A7EF-6117B33979BF}" srcOrd="0" destOrd="0" presId="urn:microsoft.com/office/officeart/2005/8/layout/vList4"/>
    <dgm:cxn modelId="{69B2581D-8596-4061-B6D7-38C85E8E06FA}" type="presOf" srcId="{7928C89D-4737-4F49-A4A0-C38F6FD7CB14}" destId="{85263F28-4A08-4113-B943-1481BA357C05}" srcOrd="0" destOrd="0" presId="urn:microsoft.com/office/officeart/2005/8/layout/vList4"/>
    <dgm:cxn modelId="{433B1D4A-13A6-420B-AF91-375DBA451F53}" type="presOf" srcId="{7928C89D-4737-4F49-A4A0-C38F6FD7CB14}" destId="{6F0A0A47-DEEF-403D-A7D9-123B79C5136A}" srcOrd="1" destOrd="0" presId="urn:microsoft.com/office/officeart/2005/8/layout/vList4"/>
    <dgm:cxn modelId="{F252AB57-E5A0-49E1-A440-0FE6F1650910}" srcId="{9811E54B-CA36-461E-8251-6AEE9872E193}" destId="{20242E38-3584-4C73-A796-6FD0F248956B}" srcOrd="1" destOrd="0" parTransId="{3D4DB10D-2B2F-4150-93F8-1832081001EC}" sibTransId="{AE8AE16C-B617-4F1A-B979-1BDD487CAD5C}"/>
    <dgm:cxn modelId="{CC4F0187-A14E-4B40-AD50-D27798137C29}" type="presOf" srcId="{20242E38-3584-4C73-A796-6FD0F248956B}" destId="{8110E0FB-2A16-455B-9F48-17130B50D30D}" srcOrd="0" destOrd="0" presId="urn:microsoft.com/office/officeart/2005/8/layout/vList4"/>
    <dgm:cxn modelId="{EE77C78A-EB65-4DB0-BB25-8FA6425DD29C}" type="presOf" srcId="{7C92CB64-0A33-4058-9956-E1534E7DCB1A}" destId="{EBCB89AB-9337-4A6D-B7F4-F71E857B68C9}" srcOrd="1" destOrd="0" presId="urn:microsoft.com/office/officeart/2005/8/layout/vList4"/>
    <dgm:cxn modelId="{F0DE4FA0-FBAA-4E79-8CAF-894797D95156}" type="presOf" srcId="{20242E38-3584-4C73-A796-6FD0F248956B}" destId="{11000E0D-7D1D-45F0-BE5B-0ADEA6B01736}" srcOrd="1" destOrd="0" presId="urn:microsoft.com/office/officeart/2005/8/layout/vList4"/>
    <dgm:cxn modelId="{E76A3AA6-AE46-4046-AFBB-316BAFFC2441}" srcId="{9811E54B-CA36-461E-8251-6AEE9872E193}" destId="{7C92CB64-0A33-4058-9956-E1534E7DCB1A}" srcOrd="0" destOrd="0" parTransId="{02A30F50-4D21-494B-88D5-5CE4AF3849B2}" sibTransId="{503CBD91-1F36-496F-A44B-D1785900EB7B}"/>
    <dgm:cxn modelId="{565A88A9-02F9-4342-8126-185602C0D008}" type="presOf" srcId="{7C92CB64-0A33-4058-9956-E1534E7DCB1A}" destId="{5F600BD0-76AD-4F5F-A004-01B587108017}" srcOrd="0" destOrd="0" presId="urn:microsoft.com/office/officeart/2005/8/layout/vList4"/>
    <dgm:cxn modelId="{E18E538D-65C3-4521-A0B5-1FE0D4E8BA75}" type="presParOf" srcId="{F187EA7D-250C-4DF9-A7EF-6117B33979BF}" destId="{DAE583C2-F4AF-4960-88E7-60934EF52A04}" srcOrd="0" destOrd="0" presId="urn:microsoft.com/office/officeart/2005/8/layout/vList4"/>
    <dgm:cxn modelId="{87B0E3AF-6DA8-443D-83CF-06520D0334D8}" type="presParOf" srcId="{DAE583C2-F4AF-4960-88E7-60934EF52A04}" destId="{5F600BD0-76AD-4F5F-A004-01B587108017}" srcOrd="0" destOrd="0" presId="urn:microsoft.com/office/officeart/2005/8/layout/vList4"/>
    <dgm:cxn modelId="{108CC62B-6F57-4F3B-8C36-F3EB5895371C}" type="presParOf" srcId="{DAE583C2-F4AF-4960-88E7-60934EF52A04}" destId="{9C305F10-7D8C-4D03-A325-687CB39800DB}" srcOrd="1" destOrd="0" presId="urn:microsoft.com/office/officeart/2005/8/layout/vList4"/>
    <dgm:cxn modelId="{D987F6AF-43E5-4A15-A6BC-683968693421}" type="presParOf" srcId="{DAE583C2-F4AF-4960-88E7-60934EF52A04}" destId="{EBCB89AB-9337-4A6D-B7F4-F71E857B68C9}" srcOrd="2" destOrd="0" presId="urn:microsoft.com/office/officeart/2005/8/layout/vList4"/>
    <dgm:cxn modelId="{05FE164C-4526-4E53-B1B7-0AAA78A6F4F8}" type="presParOf" srcId="{F187EA7D-250C-4DF9-A7EF-6117B33979BF}" destId="{B7BE30B1-3600-4B18-8E19-A5EC3A967C5E}" srcOrd="1" destOrd="0" presId="urn:microsoft.com/office/officeart/2005/8/layout/vList4"/>
    <dgm:cxn modelId="{2E89D9D0-BC48-4931-8844-8C24D983F974}" type="presParOf" srcId="{F187EA7D-250C-4DF9-A7EF-6117B33979BF}" destId="{F10EE855-6FA6-42D6-A836-6EBB2BB031F1}" srcOrd="2" destOrd="0" presId="urn:microsoft.com/office/officeart/2005/8/layout/vList4"/>
    <dgm:cxn modelId="{9B5345B7-B011-4410-B101-23C9C6BDA634}" type="presParOf" srcId="{F10EE855-6FA6-42D6-A836-6EBB2BB031F1}" destId="{8110E0FB-2A16-455B-9F48-17130B50D30D}" srcOrd="0" destOrd="0" presId="urn:microsoft.com/office/officeart/2005/8/layout/vList4"/>
    <dgm:cxn modelId="{B3910FE5-9FCB-4551-BA1A-C555F04DEB28}" type="presParOf" srcId="{F10EE855-6FA6-42D6-A836-6EBB2BB031F1}" destId="{B6306CD3-F6D4-4465-9849-CCB46951C9D2}" srcOrd="1" destOrd="0" presId="urn:microsoft.com/office/officeart/2005/8/layout/vList4"/>
    <dgm:cxn modelId="{5161BAD1-02B0-4031-935C-29C5D0B72E43}" type="presParOf" srcId="{F10EE855-6FA6-42D6-A836-6EBB2BB031F1}" destId="{11000E0D-7D1D-45F0-BE5B-0ADEA6B01736}" srcOrd="2" destOrd="0" presId="urn:microsoft.com/office/officeart/2005/8/layout/vList4"/>
    <dgm:cxn modelId="{DFD98AD5-5E7C-4205-A4F2-F563BAA7EF20}" type="presParOf" srcId="{F187EA7D-250C-4DF9-A7EF-6117B33979BF}" destId="{E980C9FD-ED09-4CFC-B646-A573003605DE}" srcOrd="3" destOrd="0" presId="urn:microsoft.com/office/officeart/2005/8/layout/vList4"/>
    <dgm:cxn modelId="{D7D2A373-161A-440D-ABBC-D557A710FCA0}" type="presParOf" srcId="{F187EA7D-250C-4DF9-A7EF-6117B33979BF}" destId="{90902B37-0203-450C-B8B6-5C0377A425BF}" srcOrd="4" destOrd="0" presId="urn:microsoft.com/office/officeart/2005/8/layout/vList4"/>
    <dgm:cxn modelId="{795E12FB-D6AD-4837-9856-C89AFB3D062C}" type="presParOf" srcId="{90902B37-0203-450C-B8B6-5C0377A425BF}" destId="{85263F28-4A08-4113-B943-1481BA357C05}" srcOrd="0" destOrd="0" presId="urn:microsoft.com/office/officeart/2005/8/layout/vList4"/>
    <dgm:cxn modelId="{5C6634FB-3506-49AA-82AC-E85CF81B6621}" type="presParOf" srcId="{90902B37-0203-450C-B8B6-5C0377A425BF}" destId="{B9981449-909E-4932-8F4E-E7E6D87B389B}" srcOrd="1" destOrd="0" presId="urn:microsoft.com/office/officeart/2005/8/layout/vList4"/>
    <dgm:cxn modelId="{A659E7FD-F727-4789-AABB-936B498FA524}" type="presParOf" srcId="{90902B37-0203-450C-B8B6-5C0377A425BF}" destId="{6F0A0A47-DEEF-403D-A7D9-123B79C5136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B11F7F-ED5F-47BB-8731-CA684B8A415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FD22D0-D0D8-4A4E-925E-53C0E2BDF777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Classification</a:t>
          </a:r>
        </a:p>
      </dgm:t>
    </dgm:pt>
    <dgm:pt modelId="{10192818-A253-40FC-B9F4-751456601F67}" type="parTrans" cxnId="{210F8366-1DA8-4A33-B5BF-73C4F9F47ACD}">
      <dgm:prSet/>
      <dgm:spPr/>
      <dgm:t>
        <a:bodyPr/>
        <a:lstStyle/>
        <a:p>
          <a:endParaRPr lang="fr-FR"/>
        </a:p>
      </dgm:t>
    </dgm:pt>
    <dgm:pt modelId="{4A9FECC0-25B1-4A33-ACF9-5F1F9FEEF49D}" type="sibTrans" cxnId="{210F8366-1DA8-4A33-B5BF-73C4F9F47ACD}">
      <dgm:prSet/>
      <dgm:spPr/>
      <dgm:t>
        <a:bodyPr/>
        <a:lstStyle/>
        <a:p>
          <a:endParaRPr lang="fr-FR"/>
        </a:p>
      </dgm:t>
    </dgm:pt>
    <dgm:pt modelId="{3446F94E-6641-4BE8-882D-4CD6A319DB7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Régression</a:t>
          </a:r>
        </a:p>
      </dgm:t>
    </dgm:pt>
    <dgm:pt modelId="{0A68A7C3-880B-4693-9157-5F6D60FD70D2}" type="parTrans" cxnId="{86D8E24C-8B4C-4837-BD22-5B5EBD2E3A56}">
      <dgm:prSet/>
      <dgm:spPr/>
      <dgm:t>
        <a:bodyPr/>
        <a:lstStyle/>
        <a:p>
          <a:endParaRPr lang="fr-FR"/>
        </a:p>
      </dgm:t>
    </dgm:pt>
    <dgm:pt modelId="{73ADCC66-AFCC-4FDA-85E1-C2233FDA81BD}" type="sibTrans" cxnId="{86D8E24C-8B4C-4837-BD22-5B5EBD2E3A56}">
      <dgm:prSet/>
      <dgm:spPr/>
      <dgm:t>
        <a:bodyPr/>
        <a:lstStyle/>
        <a:p>
          <a:endParaRPr lang="fr-FR"/>
        </a:p>
      </dgm:t>
    </dgm:pt>
    <dgm:pt modelId="{EB066BA6-DEAE-45C9-A315-639135719194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Segmentation</a:t>
          </a:r>
        </a:p>
      </dgm:t>
    </dgm:pt>
    <dgm:pt modelId="{C2D90FA1-82C5-433F-A4D3-B476C937CC9E}" type="parTrans" cxnId="{D5D12312-5936-4C82-BF02-2CC51CAABF8C}">
      <dgm:prSet/>
      <dgm:spPr/>
      <dgm:t>
        <a:bodyPr/>
        <a:lstStyle/>
        <a:p>
          <a:endParaRPr lang="fr-FR"/>
        </a:p>
      </dgm:t>
    </dgm:pt>
    <dgm:pt modelId="{F9A9B81B-0A8F-46D4-9F55-CDD297299208}" type="sibTrans" cxnId="{D5D12312-5936-4C82-BF02-2CC51CAABF8C}">
      <dgm:prSet/>
      <dgm:spPr/>
      <dgm:t>
        <a:bodyPr/>
        <a:lstStyle/>
        <a:p>
          <a:endParaRPr lang="fr-FR"/>
        </a:p>
      </dgm:t>
    </dgm:pt>
    <dgm:pt modelId="{48643C23-4B5E-44D2-9DF6-3FD1CB5C0EB8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Association </a:t>
          </a:r>
        </a:p>
      </dgm:t>
    </dgm:pt>
    <dgm:pt modelId="{EA29A38C-D51A-4E2E-BAC0-CDED7AACE97D}" type="parTrans" cxnId="{F511CA28-7A37-48C3-8B46-E58E0CF667C3}">
      <dgm:prSet/>
      <dgm:spPr/>
      <dgm:t>
        <a:bodyPr/>
        <a:lstStyle/>
        <a:p>
          <a:endParaRPr lang="fr-FR"/>
        </a:p>
      </dgm:t>
    </dgm:pt>
    <dgm:pt modelId="{FB9C662B-26CF-49BD-B1B5-D24B2C6DE5E2}" type="sibTrans" cxnId="{F511CA28-7A37-48C3-8B46-E58E0CF667C3}">
      <dgm:prSet/>
      <dgm:spPr/>
      <dgm:t>
        <a:bodyPr/>
        <a:lstStyle/>
        <a:p>
          <a:endParaRPr lang="fr-FR"/>
        </a:p>
      </dgm:t>
    </dgm:pt>
    <dgm:pt modelId="{4E5A66E4-18F6-474A-8578-F2CA093F1A5E}" type="pres">
      <dgm:prSet presAssocID="{DEB11F7F-ED5F-47BB-8731-CA684B8A4158}" presName="diagram" presStyleCnt="0">
        <dgm:presLayoutVars>
          <dgm:dir/>
          <dgm:resizeHandles val="exact"/>
        </dgm:presLayoutVars>
      </dgm:prSet>
      <dgm:spPr/>
    </dgm:pt>
    <dgm:pt modelId="{0F956412-1BDA-40B9-8CC2-C202CDD53B8D}" type="pres">
      <dgm:prSet presAssocID="{7CFD22D0-D0D8-4A4E-925E-53C0E2BDF777}" presName="node" presStyleLbl="node1" presStyleIdx="0" presStyleCnt="4">
        <dgm:presLayoutVars>
          <dgm:bulletEnabled val="1"/>
        </dgm:presLayoutVars>
      </dgm:prSet>
      <dgm:spPr/>
    </dgm:pt>
    <dgm:pt modelId="{87213259-948B-47E8-AAF1-1BE4A25AD09A}" type="pres">
      <dgm:prSet presAssocID="{4A9FECC0-25B1-4A33-ACF9-5F1F9FEEF49D}" presName="sibTrans" presStyleCnt="0"/>
      <dgm:spPr/>
    </dgm:pt>
    <dgm:pt modelId="{350B6C03-2D7D-469A-A957-4645C84EF789}" type="pres">
      <dgm:prSet presAssocID="{3446F94E-6641-4BE8-882D-4CD6A319DB72}" presName="node" presStyleLbl="node1" presStyleIdx="1" presStyleCnt="4">
        <dgm:presLayoutVars>
          <dgm:bulletEnabled val="1"/>
        </dgm:presLayoutVars>
      </dgm:prSet>
      <dgm:spPr/>
    </dgm:pt>
    <dgm:pt modelId="{6A0DDA2E-2684-4556-9820-F5CDD46C1913}" type="pres">
      <dgm:prSet presAssocID="{73ADCC66-AFCC-4FDA-85E1-C2233FDA81BD}" presName="sibTrans" presStyleCnt="0"/>
      <dgm:spPr/>
    </dgm:pt>
    <dgm:pt modelId="{828B7E7C-97A0-48BF-B349-168F1042324F}" type="pres">
      <dgm:prSet presAssocID="{EB066BA6-DEAE-45C9-A315-639135719194}" presName="node" presStyleLbl="node1" presStyleIdx="2" presStyleCnt="4">
        <dgm:presLayoutVars>
          <dgm:bulletEnabled val="1"/>
        </dgm:presLayoutVars>
      </dgm:prSet>
      <dgm:spPr/>
    </dgm:pt>
    <dgm:pt modelId="{5F2DA31A-594A-42A4-B273-47BBF34D4EA8}" type="pres">
      <dgm:prSet presAssocID="{F9A9B81B-0A8F-46D4-9F55-CDD297299208}" presName="sibTrans" presStyleCnt="0"/>
      <dgm:spPr/>
    </dgm:pt>
    <dgm:pt modelId="{3579829B-876D-4784-A926-C87B48BA42C3}" type="pres">
      <dgm:prSet presAssocID="{48643C23-4B5E-44D2-9DF6-3FD1CB5C0EB8}" presName="node" presStyleLbl="node1" presStyleIdx="3" presStyleCnt="4">
        <dgm:presLayoutVars>
          <dgm:bulletEnabled val="1"/>
        </dgm:presLayoutVars>
      </dgm:prSet>
      <dgm:spPr/>
    </dgm:pt>
  </dgm:ptLst>
  <dgm:cxnLst>
    <dgm:cxn modelId="{D5D12312-5936-4C82-BF02-2CC51CAABF8C}" srcId="{DEB11F7F-ED5F-47BB-8731-CA684B8A4158}" destId="{EB066BA6-DEAE-45C9-A315-639135719194}" srcOrd="2" destOrd="0" parTransId="{C2D90FA1-82C5-433F-A4D3-B476C937CC9E}" sibTransId="{F9A9B81B-0A8F-46D4-9F55-CDD297299208}"/>
    <dgm:cxn modelId="{F511CA28-7A37-48C3-8B46-E58E0CF667C3}" srcId="{DEB11F7F-ED5F-47BB-8731-CA684B8A4158}" destId="{48643C23-4B5E-44D2-9DF6-3FD1CB5C0EB8}" srcOrd="3" destOrd="0" parTransId="{EA29A38C-D51A-4E2E-BAC0-CDED7AACE97D}" sibTransId="{FB9C662B-26CF-49BD-B1B5-D24B2C6DE5E2}"/>
    <dgm:cxn modelId="{210F8366-1DA8-4A33-B5BF-73C4F9F47ACD}" srcId="{DEB11F7F-ED5F-47BB-8731-CA684B8A4158}" destId="{7CFD22D0-D0D8-4A4E-925E-53C0E2BDF777}" srcOrd="0" destOrd="0" parTransId="{10192818-A253-40FC-B9F4-751456601F67}" sibTransId="{4A9FECC0-25B1-4A33-ACF9-5F1F9FEEF49D}"/>
    <dgm:cxn modelId="{02B23A49-8497-44AB-9039-1E3425760ABF}" type="presOf" srcId="{EB066BA6-DEAE-45C9-A315-639135719194}" destId="{828B7E7C-97A0-48BF-B349-168F1042324F}" srcOrd="0" destOrd="0" presId="urn:microsoft.com/office/officeart/2005/8/layout/default"/>
    <dgm:cxn modelId="{86D8E24C-8B4C-4837-BD22-5B5EBD2E3A56}" srcId="{DEB11F7F-ED5F-47BB-8731-CA684B8A4158}" destId="{3446F94E-6641-4BE8-882D-4CD6A319DB72}" srcOrd="1" destOrd="0" parTransId="{0A68A7C3-880B-4693-9157-5F6D60FD70D2}" sibTransId="{73ADCC66-AFCC-4FDA-85E1-C2233FDA81BD}"/>
    <dgm:cxn modelId="{1F4E4B56-9E77-402D-B7F9-CD70149910BF}" type="presOf" srcId="{48643C23-4B5E-44D2-9DF6-3FD1CB5C0EB8}" destId="{3579829B-876D-4784-A926-C87B48BA42C3}" srcOrd="0" destOrd="0" presId="urn:microsoft.com/office/officeart/2005/8/layout/default"/>
    <dgm:cxn modelId="{A0CEED9A-293D-49E0-942D-7C8C1DDFC8D7}" type="presOf" srcId="{DEB11F7F-ED5F-47BB-8731-CA684B8A4158}" destId="{4E5A66E4-18F6-474A-8578-F2CA093F1A5E}" srcOrd="0" destOrd="0" presId="urn:microsoft.com/office/officeart/2005/8/layout/default"/>
    <dgm:cxn modelId="{2127F9A7-2910-40F0-8E16-71EE9F4A6B08}" type="presOf" srcId="{3446F94E-6641-4BE8-882D-4CD6A319DB72}" destId="{350B6C03-2D7D-469A-A957-4645C84EF789}" srcOrd="0" destOrd="0" presId="urn:microsoft.com/office/officeart/2005/8/layout/default"/>
    <dgm:cxn modelId="{DA3A41BB-3611-4C56-9867-4167CE61B040}" type="presOf" srcId="{7CFD22D0-D0D8-4A4E-925E-53C0E2BDF777}" destId="{0F956412-1BDA-40B9-8CC2-C202CDD53B8D}" srcOrd="0" destOrd="0" presId="urn:microsoft.com/office/officeart/2005/8/layout/default"/>
    <dgm:cxn modelId="{EA5F7F45-2503-4BA6-B54B-0596483B3E12}" type="presParOf" srcId="{4E5A66E4-18F6-474A-8578-F2CA093F1A5E}" destId="{0F956412-1BDA-40B9-8CC2-C202CDD53B8D}" srcOrd="0" destOrd="0" presId="urn:microsoft.com/office/officeart/2005/8/layout/default"/>
    <dgm:cxn modelId="{0A0B1B95-6A05-4D4E-A132-6D9AC5AEF63B}" type="presParOf" srcId="{4E5A66E4-18F6-474A-8578-F2CA093F1A5E}" destId="{87213259-948B-47E8-AAF1-1BE4A25AD09A}" srcOrd="1" destOrd="0" presId="urn:microsoft.com/office/officeart/2005/8/layout/default"/>
    <dgm:cxn modelId="{3AA55564-8953-4BCE-B57F-68073AAF1165}" type="presParOf" srcId="{4E5A66E4-18F6-474A-8578-F2CA093F1A5E}" destId="{350B6C03-2D7D-469A-A957-4645C84EF789}" srcOrd="2" destOrd="0" presId="urn:microsoft.com/office/officeart/2005/8/layout/default"/>
    <dgm:cxn modelId="{90FB5F0A-4191-4761-B3EB-A628A369E0F1}" type="presParOf" srcId="{4E5A66E4-18F6-474A-8578-F2CA093F1A5E}" destId="{6A0DDA2E-2684-4556-9820-F5CDD46C1913}" srcOrd="3" destOrd="0" presId="urn:microsoft.com/office/officeart/2005/8/layout/default"/>
    <dgm:cxn modelId="{2D4D2C61-C176-497F-836F-57A435045851}" type="presParOf" srcId="{4E5A66E4-18F6-474A-8578-F2CA093F1A5E}" destId="{828B7E7C-97A0-48BF-B349-168F1042324F}" srcOrd="4" destOrd="0" presId="urn:microsoft.com/office/officeart/2005/8/layout/default"/>
    <dgm:cxn modelId="{9C143A3B-D796-4A42-983C-35C96A6F0C1E}" type="presParOf" srcId="{4E5A66E4-18F6-474A-8578-F2CA093F1A5E}" destId="{5F2DA31A-594A-42A4-B273-47BBF34D4EA8}" srcOrd="5" destOrd="0" presId="urn:microsoft.com/office/officeart/2005/8/layout/default"/>
    <dgm:cxn modelId="{EED6D447-AA8D-42D5-B38A-14724D6D9BBB}" type="presParOf" srcId="{4E5A66E4-18F6-474A-8578-F2CA093F1A5E}" destId="{3579829B-876D-4784-A926-C87B48BA42C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0C55AD9-F898-43CA-9010-797AD0841416}" type="doc">
      <dgm:prSet loTypeId="urn:microsoft.com/office/officeart/2005/8/layout/chevron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fr-FR"/>
        </a:p>
      </dgm:t>
    </dgm:pt>
    <dgm:pt modelId="{C9CC5AE4-1A2E-4ECE-ABE0-4526D0215AA1}">
      <dgm:prSet phldrT="[Texte]"/>
      <dgm:spPr/>
      <dgm:t>
        <a:bodyPr/>
        <a:lstStyle/>
        <a:p>
          <a:r>
            <a:rPr lang="fr-FR" b="1" dirty="0">
              <a:latin typeface="Barlow Light" charset="0"/>
            </a:rPr>
            <a:t>Suppression</a:t>
          </a:r>
        </a:p>
      </dgm:t>
    </dgm:pt>
    <dgm:pt modelId="{AE6E04C8-C250-44E3-8CBB-4758E0CC540E}" type="parTrans" cxnId="{D28EAC63-1EF8-47E6-AB51-A19E9D60935A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69364067-241E-44C6-B13E-20C3826C383A}" type="sibTrans" cxnId="{D28EAC63-1EF8-47E6-AB51-A19E9D60935A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CAAAA147-69F9-4388-BA17-FEBE425B5997}">
      <dgm:prSet phldrT="[Texte]"/>
      <dgm:spPr/>
      <dgm:t>
        <a:bodyPr/>
        <a:lstStyle/>
        <a:p>
          <a:r>
            <a:rPr lang="fr-FR" dirty="0">
              <a:latin typeface="Barlow Light" charset="0"/>
            </a:rPr>
            <a:t>Ignorer/supprimer les cas avec des données manquantes</a:t>
          </a:r>
        </a:p>
      </dgm:t>
    </dgm:pt>
    <dgm:pt modelId="{5C4DFC22-320D-4DD4-BD12-7CC98F76B096}" type="parTrans" cxnId="{F41661DA-1031-4D83-8265-67AD9ED45A66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3BD7A02D-93CD-483A-A606-E44A85FED838}" type="sibTrans" cxnId="{F41661DA-1031-4D83-8265-67AD9ED45A66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A7D9B00F-6585-4950-844A-EDA2F8B412F8}">
      <dgm:prSet phldrT="[Texte]"/>
      <dgm:spPr/>
      <dgm:t>
        <a:bodyPr/>
        <a:lstStyle/>
        <a:p>
          <a:r>
            <a:rPr lang="fr-FR" dirty="0">
              <a:latin typeface="Barlow Light" charset="0"/>
            </a:rPr>
            <a:t>Peu efficace quand le pourcentage de valeurs manquantes est élevé</a:t>
          </a:r>
        </a:p>
      </dgm:t>
    </dgm:pt>
    <dgm:pt modelId="{4AE511D7-C633-4ACA-85C8-0A09156A3461}" type="parTrans" cxnId="{BB0D3FB7-80DF-424F-BE17-EB5638E13416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C4FFE862-498F-47E3-8F38-5539F4086DA6}" type="sibTrans" cxnId="{BB0D3FB7-80DF-424F-BE17-EB5638E13416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DEF10F8E-AAFB-4C56-AC1E-C11BE97DE79E}">
      <dgm:prSet phldrT="[Texte]" custT="1"/>
      <dgm:spPr/>
      <dgm:t>
        <a:bodyPr/>
        <a:lstStyle/>
        <a:p>
          <a:r>
            <a:rPr lang="fr-FR" sz="1400" b="1" dirty="0">
              <a:latin typeface="Barlow Light" charset="0"/>
            </a:rPr>
            <a:t>Tolérance</a:t>
          </a:r>
        </a:p>
      </dgm:t>
    </dgm:pt>
    <dgm:pt modelId="{CC20F6D5-CBDC-403B-976B-531EC8EE5BF4}" type="parTrans" cxnId="{52A4B591-06DC-4078-A98D-16A2157DF2C6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7BCCB0C5-3761-4FA8-A4F8-4B3DCCD11550}" type="sibTrans" cxnId="{52A4B591-06DC-4078-A98D-16A2157DF2C6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56287F4D-2049-43A7-9C5C-CE25B1E647A6}">
      <dgm:prSet phldrT="[Texte]"/>
      <dgm:spPr/>
      <dgm:t>
        <a:bodyPr/>
        <a:lstStyle/>
        <a:p>
          <a:r>
            <a:rPr lang="fr-FR" dirty="0">
              <a:latin typeface="Barlow Light" charset="0"/>
            </a:rPr>
            <a:t>Stratégie de traitement internes dans lesquelles l'analyse est effectuée directement, en utilisant les ensembles de données avec des données manquantes.</a:t>
          </a:r>
        </a:p>
      </dgm:t>
    </dgm:pt>
    <dgm:pt modelId="{6224616D-9473-42F7-84EA-5FAE54D2E7F4}" type="parTrans" cxnId="{7400AABE-BD92-4433-AA54-E6B1D5C15C7A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0871FFF7-C972-427C-97B0-A256D4CCD0A5}" type="sibTrans" cxnId="{7400AABE-BD92-4433-AA54-E6B1D5C15C7A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72996A46-B76C-47DB-9005-908BD0473109}">
      <dgm:prSet phldrT="[Texte]" custT="1"/>
      <dgm:spPr/>
      <dgm:t>
        <a:bodyPr/>
        <a:lstStyle/>
        <a:p>
          <a:r>
            <a:rPr lang="fr-FR" sz="1400" b="1" dirty="0">
              <a:latin typeface="Barlow Light" charset="0"/>
            </a:rPr>
            <a:t>Imputation</a:t>
          </a:r>
        </a:p>
      </dgm:t>
    </dgm:pt>
    <dgm:pt modelId="{DA547EB4-3114-4CD8-9580-19C06D7C42A4}" type="parTrans" cxnId="{98BDA5CF-0B47-4D6F-B388-319E757A5CCD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19E26EA0-D886-4CCA-879C-897F998B6D49}" type="sibTrans" cxnId="{98BDA5CF-0B47-4D6F-B388-319E757A5CCD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AB0A4CF4-74B0-48BC-B0F9-BC3C7D304402}">
      <dgm:prSet phldrT="[Texte]"/>
      <dgm:spPr/>
      <dgm:t>
        <a:bodyPr/>
        <a:lstStyle/>
        <a:p>
          <a:r>
            <a:rPr lang="fr-FR" dirty="0">
              <a:latin typeface="Barlow Light" charset="0"/>
            </a:rPr>
            <a:t>Stratégie pour remplir le données manquantes d'un ensemble de données.</a:t>
          </a:r>
        </a:p>
      </dgm:t>
    </dgm:pt>
    <dgm:pt modelId="{198A0C7F-2CAB-402A-9699-9515E782987F}" type="parTrans" cxnId="{E29E1AEF-089F-45D6-BDDF-E6DFFE9D5657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83F1DCFA-D976-4E4F-B8D4-CE48FC47F565}" type="sibTrans" cxnId="{E29E1AEF-089F-45D6-BDDF-E6DFFE9D5657}">
      <dgm:prSet/>
      <dgm:spPr/>
      <dgm:t>
        <a:bodyPr/>
        <a:lstStyle/>
        <a:p>
          <a:endParaRPr lang="fr-FR">
            <a:latin typeface="Barlow Light" charset="0"/>
          </a:endParaRPr>
        </a:p>
      </dgm:t>
    </dgm:pt>
    <dgm:pt modelId="{069F1D2B-43F7-43FD-8B74-01B41669E73A}" type="pres">
      <dgm:prSet presAssocID="{20C55AD9-F898-43CA-9010-797AD0841416}" presName="linearFlow" presStyleCnt="0">
        <dgm:presLayoutVars>
          <dgm:dir/>
          <dgm:animLvl val="lvl"/>
          <dgm:resizeHandles val="exact"/>
        </dgm:presLayoutVars>
      </dgm:prSet>
      <dgm:spPr/>
    </dgm:pt>
    <dgm:pt modelId="{2F9CE91C-9C58-4BE8-8AD9-6E204A4F4241}" type="pres">
      <dgm:prSet presAssocID="{C9CC5AE4-1A2E-4ECE-ABE0-4526D0215AA1}" presName="composite" presStyleCnt="0"/>
      <dgm:spPr/>
    </dgm:pt>
    <dgm:pt modelId="{E8EC7835-CB45-40A9-809C-7B9BA8EA40F3}" type="pres">
      <dgm:prSet presAssocID="{C9CC5AE4-1A2E-4ECE-ABE0-4526D0215AA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02C3C80-8341-477A-A78A-3F947CA06AA3}" type="pres">
      <dgm:prSet presAssocID="{C9CC5AE4-1A2E-4ECE-ABE0-4526D0215AA1}" presName="descendantText" presStyleLbl="alignAcc1" presStyleIdx="0" presStyleCnt="3">
        <dgm:presLayoutVars>
          <dgm:bulletEnabled val="1"/>
        </dgm:presLayoutVars>
      </dgm:prSet>
      <dgm:spPr/>
    </dgm:pt>
    <dgm:pt modelId="{FBBC16EB-F263-4FEC-B2B5-077E70036925}" type="pres">
      <dgm:prSet presAssocID="{69364067-241E-44C6-B13E-20C3826C383A}" presName="sp" presStyleCnt="0"/>
      <dgm:spPr/>
    </dgm:pt>
    <dgm:pt modelId="{EA9FABEA-4DF7-467E-811C-9C84725FB02F}" type="pres">
      <dgm:prSet presAssocID="{DEF10F8E-AAFB-4C56-AC1E-C11BE97DE79E}" presName="composite" presStyleCnt="0"/>
      <dgm:spPr/>
    </dgm:pt>
    <dgm:pt modelId="{0274BC5C-1555-4DB1-A0C1-6C679A34BE87}" type="pres">
      <dgm:prSet presAssocID="{DEF10F8E-AAFB-4C56-AC1E-C11BE97DE79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7F76BF6-EC9B-434A-8FEC-FF60B0CB9E5A}" type="pres">
      <dgm:prSet presAssocID="{DEF10F8E-AAFB-4C56-AC1E-C11BE97DE79E}" presName="descendantText" presStyleLbl="alignAcc1" presStyleIdx="1" presStyleCnt="3">
        <dgm:presLayoutVars>
          <dgm:bulletEnabled val="1"/>
        </dgm:presLayoutVars>
      </dgm:prSet>
      <dgm:spPr/>
    </dgm:pt>
    <dgm:pt modelId="{8119BCBF-573E-4E0E-A954-62C9EBC68F91}" type="pres">
      <dgm:prSet presAssocID="{7BCCB0C5-3761-4FA8-A4F8-4B3DCCD11550}" presName="sp" presStyleCnt="0"/>
      <dgm:spPr/>
    </dgm:pt>
    <dgm:pt modelId="{1978F2E6-BF46-435C-A656-AD35235635A7}" type="pres">
      <dgm:prSet presAssocID="{72996A46-B76C-47DB-9005-908BD0473109}" presName="composite" presStyleCnt="0"/>
      <dgm:spPr/>
    </dgm:pt>
    <dgm:pt modelId="{831B8D12-145E-4EF0-B42C-29021B2E3F95}" type="pres">
      <dgm:prSet presAssocID="{72996A46-B76C-47DB-9005-908BD047310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9CBB300-D3E5-467D-98D6-A1CEED6E6A66}" type="pres">
      <dgm:prSet presAssocID="{72996A46-B76C-47DB-9005-908BD047310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627DE19-AFC7-483E-B40B-E1F02E60B0FA}" type="presOf" srcId="{A7D9B00F-6585-4950-844A-EDA2F8B412F8}" destId="{402C3C80-8341-477A-A78A-3F947CA06AA3}" srcOrd="0" destOrd="1" presId="urn:microsoft.com/office/officeart/2005/8/layout/chevron2"/>
    <dgm:cxn modelId="{92AE025E-FEF7-4456-A472-CA23B1CD8CFB}" type="presOf" srcId="{AB0A4CF4-74B0-48BC-B0F9-BC3C7D304402}" destId="{E9CBB300-D3E5-467D-98D6-A1CEED6E6A66}" srcOrd="0" destOrd="0" presId="urn:microsoft.com/office/officeart/2005/8/layout/chevron2"/>
    <dgm:cxn modelId="{A615225E-07AC-449C-81DD-B0ED32F14166}" type="presOf" srcId="{56287F4D-2049-43A7-9C5C-CE25B1E647A6}" destId="{47F76BF6-EC9B-434A-8FEC-FF60B0CB9E5A}" srcOrd="0" destOrd="0" presId="urn:microsoft.com/office/officeart/2005/8/layout/chevron2"/>
    <dgm:cxn modelId="{9544075F-6F7E-4E9D-B77B-47FE047F98C5}" type="presOf" srcId="{20C55AD9-F898-43CA-9010-797AD0841416}" destId="{069F1D2B-43F7-43FD-8B74-01B41669E73A}" srcOrd="0" destOrd="0" presId="urn:microsoft.com/office/officeart/2005/8/layout/chevron2"/>
    <dgm:cxn modelId="{D28EAC63-1EF8-47E6-AB51-A19E9D60935A}" srcId="{20C55AD9-F898-43CA-9010-797AD0841416}" destId="{C9CC5AE4-1A2E-4ECE-ABE0-4526D0215AA1}" srcOrd="0" destOrd="0" parTransId="{AE6E04C8-C250-44E3-8CBB-4758E0CC540E}" sibTransId="{69364067-241E-44C6-B13E-20C3826C383A}"/>
    <dgm:cxn modelId="{5F2E3B64-B866-40AE-A9ED-90328145BC06}" type="presOf" srcId="{CAAAA147-69F9-4388-BA17-FEBE425B5997}" destId="{402C3C80-8341-477A-A78A-3F947CA06AA3}" srcOrd="0" destOrd="0" presId="urn:microsoft.com/office/officeart/2005/8/layout/chevron2"/>
    <dgm:cxn modelId="{A8478458-20CC-495B-B5F5-5706B6103A11}" type="presOf" srcId="{C9CC5AE4-1A2E-4ECE-ABE0-4526D0215AA1}" destId="{E8EC7835-CB45-40A9-809C-7B9BA8EA40F3}" srcOrd="0" destOrd="0" presId="urn:microsoft.com/office/officeart/2005/8/layout/chevron2"/>
    <dgm:cxn modelId="{52A4B591-06DC-4078-A98D-16A2157DF2C6}" srcId="{20C55AD9-F898-43CA-9010-797AD0841416}" destId="{DEF10F8E-AAFB-4C56-AC1E-C11BE97DE79E}" srcOrd="1" destOrd="0" parTransId="{CC20F6D5-CBDC-403B-976B-531EC8EE5BF4}" sibTransId="{7BCCB0C5-3761-4FA8-A4F8-4B3DCCD11550}"/>
    <dgm:cxn modelId="{BB0D3FB7-80DF-424F-BE17-EB5638E13416}" srcId="{C9CC5AE4-1A2E-4ECE-ABE0-4526D0215AA1}" destId="{A7D9B00F-6585-4950-844A-EDA2F8B412F8}" srcOrd="1" destOrd="0" parTransId="{4AE511D7-C633-4ACA-85C8-0A09156A3461}" sibTransId="{C4FFE862-498F-47E3-8F38-5539F4086DA6}"/>
    <dgm:cxn modelId="{282080BD-C0C5-4D3E-BFE2-A7C87B7C24C3}" type="presOf" srcId="{DEF10F8E-AAFB-4C56-AC1E-C11BE97DE79E}" destId="{0274BC5C-1555-4DB1-A0C1-6C679A34BE87}" srcOrd="0" destOrd="0" presId="urn:microsoft.com/office/officeart/2005/8/layout/chevron2"/>
    <dgm:cxn modelId="{7400AABE-BD92-4433-AA54-E6B1D5C15C7A}" srcId="{DEF10F8E-AAFB-4C56-AC1E-C11BE97DE79E}" destId="{56287F4D-2049-43A7-9C5C-CE25B1E647A6}" srcOrd="0" destOrd="0" parTransId="{6224616D-9473-42F7-84EA-5FAE54D2E7F4}" sibTransId="{0871FFF7-C972-427C-97B0-A256D4CCD0A5}"/>
    <dgm:cxn modelId="{98BDA5CF-0B47-4D6F-B388-319E757A5CCD}" srcId="{20C55AD9-F898-43CA-9010-797AD0841416}" destId="{72996A46-B76C-47DB-9005-908BD0473109}" srcOrd="2" destOrd="0" parTransId="{DA547EB4-3114-4CD8-9580-19C06D7C42A4}" sibTransId="{19E26EA0-D886-4CCA-879C-897F998B6D49}"/>
    <dgm:cxn modelId="{F41661DA-1031-4D83-8265-67AD9ED45A66}" srcId="{C9CC5AE4-1A2E-4ECE-ABE0-4526D0215AA1}" destId="{CAAAA147-69F9-4388-BA17-FEBE425B5997}" srcOrd="0" destOrd="0" parTransId="{5C4DFC22-320D-4DD4-BD12-7CC98F76B096}" sibTransId="{3BD7A02D-93CD-483A-A606-E44A85FED838}"/>
    <dgm:cxn modelId="{575A22E4-9A49-4E98-8BA0-292598CDBC8F}" type="presOf" srcId="{72996A46-B76C-47DB-9005-908BD0473109}" destId="{831B8D12-145E-4EF0-B42C-29021B2E3F95}" srcOrd="0" destOrd="0" presId="urn:microsoft.com/office/officeart/2005/8/layout/chevron2"/>
    <dgm:cxn modelId="{E29E1AEF-089F-45D6-BDDF-E6DFFE9D5657}" srcId="{72996A46-B76C-47DB-9005-908BD0473109}" destId="{AB0A4CF4-74B0-48BC-B0F9-BC3C7D304402}" srcOrd="0" destOrd="0" parTransId="{198A0C7F-2CAB-402A-9699-9515E782987F}" sibTransId="{83F1DCFA-D976-4E4F-B8D4-CE48FC47F565}"/>
    <dgm:cxn modelId="{227F255F-1118-47FC-B9A1-1CB7FA1F59C0}" type="presParOf" srcId="{069F1D2B-43F7-43FD-8B74-01B41669E73A}" destId="{2F9CE91C-9C58-4BE8-8AD9-6E204A4F4241}" srcOrd="0" destOrd="0" presId="urn:microsoft.com/office/officeart/2005/8/layout/chevron2"/>
    <dgm:cxn modelId="{437DC38B-9B38-4E09-B3E5-81B84BF41B9F}" type="presParOf" srcId="{2F9CE91C-9C58-4BE8-8AD9-6E204A4F4241}" destId="{E8EC7835-CB45-40A9-809C-7B9BA8EA40F3}" srcOrd="0" destOrd="0" presId="urn:microsoft.com/office/officeart/2005/8/layout/chevron2"/>
    <dgm:cxn modelId="{3044AE84-DDF1-4575-87A7-68E6F7A76D1A}" type="presParOf" srcId="{2F9CE91C-9C58-4BE8-8AD9-6E204A4F4241}" destId="{402C3C80-8341-477A-A78A-3F947CA06AA3}" srcOrd="1" destOrd="0" presId="urn:microsoft.com/office/officeart/2005/8/layout/chevron2"/>
    <dgm:cxn modelId="{7A9BBFD7-0660-4FB9-B97B-235EBA99D2CA}" type="presParOf" srcId="{069F1D2B-43F7-43FD-8B74-01B41669E73A}" destId="{FBBC16EB-F263-4FEC-B2B5-077E70036925}" srcOrd="1" destOrd="0" presId="urn:microsoft.com/office/officeart/2005/8/layout/chevron2"/>
    <dgm:cxn modelId="{3D76478D-2FE8-4E0A-BC5B-0908610F8D3F}" type="presParOf" srcId="{069F1D2B-43F7-43FD-8B74-01B41669E73A}" destId="{EA9FABEA-4DF7-467E-811C-9C84725FB02F}" srcOrd="2" destOrd="0" presId="urn:microsoft.com/office/officeart/2005/8/layout/chevron2"/>
    <dgm:cxn modelId="{EC1B2433-D082-4CEC-B2FF-B8E2D6097041}" type="presParOf" srcId="{EA9FABEA-4DF7-467E-811C-9C84725FB02F}" destId="{0274BC5C-1555-4DB1-A0C1-6C679A34BE87}" srcOrd="0" destOrd="0" presId="urn:microsoft.com/office/officeart/2005/8/layout/chevron2"/>
    <dgm:cxn modelId="{E27E5595-930F-443D-A618-97DA1370EC30}" type="presParOf" srcId="{EA9FABEA-4DF7-467E-811C-9C84725FB02F}" destId="{47F76BF6-EC9B-434A-8FEC-FF60B0CB9E5A}" srcOrd="1" destOrd="0" presId="urn:microsoft.com/office/officeart/2005/8/layout/chevron2"/>
    <dgm:cxn modelId="{1D5465D7-609A-4B1F-A802-81B0A8D4023F}" type="presParOf" srcId="{069F1D2B-43F7-43FD-8B74-01B41669E73A}" destId="{8119BCBF-573E-4E0E-A954-62C9EBC68F91}" srcOrd="3" destOrd="0" presId="urn:microsoft.com/office/officeart/2005/8/layout/chevron2"/>
    <dgm:cxn modelId="{28C69BEE-356A-4541-9A08-C767B642CC9C}" type="presParOf" srcId="{069F1D2B-43F7-43FD-8B74-01B41669E73A}" destId="{1978F2E6-BF46-435C-A656-AD35235635A7}" srcOrd="4" destOrd="0" presId="urn:microsoft.com/office/officeart/2005/8/layout/chevron2"/>
    <dgm:cxn modelId="{84BF2DB8-08A4-489C-BA79-8AAE7A05F561}" type="presParOf" srcId="{1978F2E6-BF46-435C-A656-AD35235635A7}" destId="{831B8D12-145E-4EF0-B42C-29021B2E3F95}" srcOrd="0" destOrd="0" presId="urn:microsoft.com/office/officeart/2005/8/layout/chevron2"/>
    <dgm:cxn modelId="{20AD9085-3D7E-42BB-B6BB-A6BA6F4C3063}" type="presParOf" srcId="{1978F2E6-BF46-435C-A656-AD35235635A7}" destId="{E9CBB300-D3E5-467D-98D6-A1CEED6E6A6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D137E72-4054-48E0-86E3-AFF9548853C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7ADA4E66-525E-4CA2-9964-9D3C5A675E79}">
      <dgm:prSet phldrT="[Texte]" custT="1"/>
      <dgm:spPr>
        <a:solidFill>
          <a:schemeClr val="tx1"/>
        </a:solidFill>
      </dgm:spPr>
      <dgm:t>
        <a:bodyPr/>
        <a:lstStyle/>
        <a:p>
          <a:r>
            <a:rPr lang="fr-FR" sz="1600" b="1" dirty="0">
              <a:latin typeface="Barlow Light" charset="0"/>
            </a:rPr>
            <a:t>Par partitionnement (</a:t>
          </a:r>
          <a:r>
            <a:rPr lang="fr-FR" sz="1600" b="1" dirty="0" err="1">
              <a:latin typeface="Barlow Light" charset="0"/>
            </a:rPr>
            <a:t>binning</a:t>
          </a:r>
          <a:r>
            <a:rPr lang="fr-FR" sz="1600" b="1" dirty="0">
              <a:latin typeface="Barlow Light" charset="0"/>
            </a:rPr>
            <a:t>) </a:t>
          </a:r>
        </a:p>
      </dgm:t>
    </dgm:pt>
    <dgm:pt modelId="{58FF6C4E-13E0-4F33-9384-FDD2015B2CF5}" type="parTrans" cxnId="{F334E4CF-E772-45FB-ADC1-030381E29168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97916BF0-3946-4203-85F4-F2377C1132C8}" type="sibTrans" cxnId="{F334E4CF-E772-45FB-ADC1-030381E29168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EAF255EE-C15F-47A9-9F28-4CAC1E0FD411}">
      <dgm:prSet phldrT="[Texte]" custT="1"/>
      <dgm:spPr/>
      <dgm:t>
        <a:bodyPr/>
        <a:lstStyle/>
        <a:p>
          <a:r>
            <a:rPr lang="fr-FR" sz="1600" dirty="0">
              <a:latin typeface="Barlow Light" charset="0"/>
            </a:rPr>
            <a:t>Trier et partitionner les données </a:t>
          </a:r>
        </a:p>
      </dgm:t>
    </dgm:pt>
    <dgm:pt modelId="{7A60B3DC-A091-4DE5-A0A2-E42C2569636A}" type="parTrans" cxnId="{CAFC76B0-345F-4A7B-9E8A-B99C19813C24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DDF4B9CB-A85E-4CBE-8BB9-96DD91A95351}" type="sibTrans" cxnId="{CAFC76B0-345F-4A7B-9E8A-B99C19813C24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920148C1-9FA3-46E2-ACAA-1035A5FB75D0}">
      <dgm:prSet phldrT="[Texte]" custT="1"/>
      <dgm:spPr>
        <a:solidFill>
          <a:schemeClr val="tx1"/>
        </a:solidFill>
      </dgm:spPr>
      <dgm:t>
        <a:bodyPr/>
        <a:lstStyle/>
        <a:p>
          <a:r>
            <a:rPr lang="fr-FR" sz="1800" b="1" dirty="0" err="1">
              <a:latin typeface="Barlow Light" charset="0"/>
            </a:rPr>
            <a:t>Clustering</a:t>
          </a:r>
          <a:endParaRPr lang="fr-FR" sz="1800" b="1" dirty="0">
            <a:latin typeface="Barlow Light" charset="0"/>
          </a:endParaRPr>
        </a:p>
      </dgm:t>
    </dgm:pt>
    <dgm:pt modelId="{E3C4DE2C-3360-403B-AF2F-BB381D177094}" type="parTrans" cxnId="{AC8D60C9-58D3-4419-A638-ACF54524CA50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58C9B4C8-A594-4A98-9D56-98BBE523526F}" type="sibTrans" cxnId="{AC8D60C9-58D3-4419-A638-ACF54524CA50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8723343C-F27C-41AE-8276-276C77A582E2}">
      <dgm:prSet phldrT="[Texte]" custT="1"/>
      <dgm:spPr/>
      <dgm:t>
        <a:bodyPr/>
        <a:lstStyle/>
        <a:p>
          <a:r>
            <a:rPr lang="fr-FR" sz="1600" dirty="0">
              <a:latin typeface="Barlow Light" charset="0"/>
            </a:rPr>
            <a:t>Détecter et supprimer les exceptions </a:t>
          </a:r>
        </a:p>
      </dgm:t>
    </dgm:pt>
    <dgm:pt modelId="{036F970F-B037-4863-9064-934DCD162124}" type="parTrans" cxnId="{43E6B016-634F-4F02-922B-697DEB758AC5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B0890388-C7F3-4CC6-A619-79091493F8EF}" type="sibTrans" cxnId="{43E6B016-634F-4F02-922B-697DEB758AC5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2433CB58-27B3-40AE-9AF0-B05C4747AB5F}">
      <dgm:prSet phldrT="[Texte]" custT="1"/>
      <dgm:spPr>
        <a:solidFill>
          <a:schemeClr val="tx1"/>
        </a:solidFill>
      </dgm:spPr>
      <dgm:t>
        <a:bodyPr/>
        <a:lstStyle/>
        <a:p>
          <a:r>
            <a:rPr lang="fr-FR" sz="1600" b="1" dirty="0">
              <a:latin typeface="Barlow Light" charset="0"/>
            </a:rPr>
            <a:t>Inspection humaine et informatique </a:t>
          </a:r>
        </a:p>
      </dgm:t>
    </dgm:pt>
    <dgm:pt modelId="{5CB4D69B-0ACD-4DAA-9BDE-C6213D5462E4}" type="parTrans" cxnId="{5ABE9699-B76E-409E-BECE-D54D5A329655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CA0E8006-ABE7-4723-B12E-CA071E896400}" type="sibTrans" cxnId="{5ABE9699-B76E-409E-BECE-D54D5A329655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8061BAE0-8574-438B-9D79-252440442A60}">
      <dgm:prSet phldrT="[Texte]" custT="1"/>
      <dgm:spPr/>
      <dgm:t>
        <a:bodyPr/>
        <a:lstStyle/>
        <a:p>
          <a:r>
            <a:rPr lang="fr-FR" sz="1600" dirty="0">
              <a:latin typeface="Barlow Light" charset="0"/>
            </a:rPr>
            <a:t>Détection des valeurs suspectes et vérification humaine</a:t>
          </a:r>
        </a:p>
      </dgm:t>
    </dgm:pt>
    <dgm:pt modelId="{9DB0F814-1264-4880-80F1-112517AD8C47}" type="parTrans" cxnId="{7E17E9E4-7298-4B29-8ECD-2A1C7AFE3725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3C308B42-BE62-4F9A-BCB3-3E3F25392F00}" type="sibTrans" cxnId="{7E17E9E4-7298-4B29-8ECD-2A1C7AFE3725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D35D01EA-3CAA-4586-86B8-AA731A447D34}">
      <dgm:prSet phldrT="[Texte]" custT="1"/>
      <dgm:spPr/>
      <dgm:t>
        <a:bodyPr/>
        <a:lstStyle/>
        <a:p>
          <a:r>
            <a:rPr lang="fr-FR" sz="1600" dirty="0">
              <a:latin typeface="Barlow Light" charset="0"/>
            </a:rPr>
            <a:t>Lisser les partitions par la moyenne, la médiane, les bornes, … </a:t>
          </a:r>
        </a:p>
      </dgm:t>
    </dgm:pt>
    <dgm:pt modelId="{07B7BB87-4B98-40DA-AC43-BB5D9383AF88}" type="parTrans" cxnId="{088DAB12-2A1E-4C1C-ADA7-01E1C2222693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EE990433-3E0E-4B11-B894-3CBEDEBF85C2}" type="sibTrans" cxnId="{088DAB12-2A1E-4C1C-ADA7-01E1C2222693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B4285C34-1453-44CB-98AC-E85A4968E65C}">
      <dgm:prSet phldrT="[Texte]" custT="1"/>
      <dgm:spPr>
        <a:solidFill>
          <a:schemeClr val="tx1"/>
        </a:solidFill>
      </dgm:spPr>
      <dgm:t>
        <a:bodyPr/>
        <a:lstStyle/>
        <a:p>
          <a:r>
            <a:rPr lang="fr-FR" sz="1800" b="1" dirty="0">
              <a:latin typeface="Barlow Light" charset="0"/>
            </a:rPr>
            <a:t>Régression</a:t>
          </a:r>
        </a:p>
      </dgm:t>
    </dgm:pt>
    <dgm:pt modelId="{5ACDE641-28D3-4B67-A66A-45D0A771E998}" type="parTrans" cxnId="{B1F29598-5987-438F-BC17-0F4115F25425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CE54A7D4-2656-4A9F-8C36-9B1B651D7F3A}" type="sibTrans" cxnId="{B1F29598-5987-438F-BC17-0F4115F25425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BBF11A3F-ECF3-43FD-B93E-9AC94C1A1C0E}">
      <dgm:prSet phldrT="[Texte]" custT="1"/>
      <dgm:spPr/>
      <dgm:t>
        <a:bodyPr/>
        <a:lstStyle/>
        <a:p>
          <a:r>
            <a:rPr lang="fr-FR" sz="1600" dirty="0">
              <a:latin typeface="Barlow Light" charset="0"/>
            </a:rPr>
            <a:t>Lisser les données par des fonctions de régression</a:t>
          </a:r>
        </a:p>
      </dgm:t>
    </dgm:pt>
    <dgm:pt modelId="{950C14FA-E646-4FF7-96A2-8852C4DECDE8}" type="parTrans" cxnId="{44CBF378-AB7C-454F-B6D7-B946A81CD0C2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2B14383C-183F-4AA5-9DE9-A932B1D5FC47}" type="sibTrans" cxnId="{44CBF378-AB7C-454F-B6D7-B946A81CD0C2}">
      <dgm:prSet/>
      <dgm:spPr/>
      <dgm:t>
        <a:bodyPr/>
        <a:lstStyle/>
        <a:p>
          <a:endParaRPr lang="fr-FR" sz="2000">
            <a:latin typeface="Barlow Light" charset="0"/>
          </a:endParaRPr>
        </a:p>
      </dgm:t>
    </dgm:pt>
    <dgm:pt modelId="{A4B44B36-8C84-4A8C-8A1E-952957F78EB3}" type="pres">
      <dgm:prSet presAssocID="{6D137E72-4054-48E0-86E3-AFF9548853CE}" presName="Name0" presStyleCnt="0">
        <dgm:presLayoutVars>
          <dgm:dir/>
          <dgm:animLvl val="lvl"/>
          <dgm:resizeHandles val="exact"/>
        </dgm:presLayoutVars>
      </dgm:prSet>
      <dgm:spPr/>
    </dgm:pt>
    <dgm:pt modelId="{65A763B7-3FDD-4D9C-8478-E0E996EA688C}" type="pres">
      <dgm:prSet presAssocID="{7ADA4E66-525E-4CA2-9964-9D3C5A675E79}" presName="composite" presStyleCnt="0"/>
      <dgm:spPr/>
    </dgm:pt>
    <dgm:pt modelId="{6745CC28-65F4-4D2B-AC52-04439C521306}" type="pres">
      <dgm:prSet presAssocID="{7ADA4E66-525E-4CA2-9964-9D3C5A675E7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A3324D9-ACA3-4977-95E2-B50AA4359836}" type="pres">
      <dgm:prSet presAssocID="{7ADA4E66-525E-4CA2-9964-9D3C5A675E79}" presName="desTx" presStyleLbl="alignAccFollowNode1" presStyleIdx="0" presStyleCnt="4">
        <dgm:presLayoutVars>
          <dgm:bulletEnabled val="1"/>
        </dgm:presLayoutVars>
      </dgm:prSet>
      <dgm:spPr/>
    </dgm:pt>
    <dgm:pt modelId="{7713F10A-2012-43A6-A406-F90CA2336908}" type="pres">
      <dgm:prSet presAssocID="{97916BF0-3946-4203-85F4-F2377C1132C8}" presName="space" presStyleCnt="0"/>
      <dgm:spPr/>
    </dgm:pt>
    <dgm:pt modelId="{A26D1157-1771-437E-B91C-D42F0BA27381}" type="pres">
      <dgm:prSet presAssocID="{920148C1-9FA3-46E2-ACAA-1035A5FB75D0}" presName="composite" presStyleCnt="0"/>
      <dgm:spPr/>
    </dgm:pt>
    <dgm:pt modelId="{EAE02600-A5AA-4B74-9B32-90B8C0EB72B6}" type="pres">
      <dgm:prSet presAssocID="{920148C1-9FA3-46E2-ACAA-1035A5FB75D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CDDDDCA-80B8-4907-A7C4-981F13459311}" type="pres">
      <dgm:prSet presAssocID="{920148C1-9FA3-46E2-ACAA-1035A5FB75D0}" presName="desTx" presStyleLbl="alignAccFollowNode1" presStyleIdx="1" presStyleCnt="4">
        <dgm:presLayoutVars>
          <dgm:bulletEnabled val="1"/>
        </dgm:presLayoutVars>
      </dgm:prSet>
      <dgm:spPr/>
    </dgm:pt>
    <dgm:pt modelId="{947F4190-C729-4177-9128-7DF6CE67F96B}" type="pres">
      <dgm:prSet presAssocID="{58C9B4C8-A594-4A98-9D56-98BBE523526F}" presName="space" presStyleCnt="0"/>
      <dgm:spPr/>
    </dgm:pt>
    <dgm:pt modelId="{2FB6B988-76AD-4844-9025-B4203AAA43FB}" type="pres">
      <dgm:prSet presAssocID="{2433CB58-27B3-40AE-9AF0-B05C4747AB5F}" presName="composite" presStyleCnt="0"/>
      <dgm:spPr/>
    </dgm:pt>
    <dgm:pt modelId="{63C4E5BF-D2DC-4F7C-8661-3E8407DEBC39}" type="pres">
      <dgm:prSet presAssocID="{2433CB58-27B3-40AE-9AF0-B05C4747AB5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3E30711-91D6-45E5-8760-4BC44F570B08}" type="pres">
      <dgm:prSet presAssocID="{2433CB58-27B3-40AE-9AF0-B05C4747AB5F}" presName="desTx" presStyleLbl="alignAccFollowNode1" presStyleIdx="2" presStyleCnt="4">
        <dgm:presLayoutVars>
          <dgm:bulletEnabled val="1"/>
        </dgm:presLayoutVars>
      </dgm:prSet>
      <dgm:spPr/>
    </dgm:pt>
    <dgm:pt modelId="{593A4AEA-E60E-4EEC-913B-3D678DEB483E}" type="pres">
      <dgm:prSet presAssocID="{CA0E8006-ABE7-4723-B12E-CA071E896400}" presName="space" presStyleCnt="0"/>
      <dgm:spPr/>
    </dgm:pt>
    <dgm:pt modelId="{B89CDEB7-70D4-4AFE-9576-7716E442B853}" type="pres">
      <dgm:prSet presAssocID="{B4285C34-1453-44CB-98AC-E85A4968E65C}" presName="composite" presStyleCnt="0"/>
      <dgm:spPr/>
    </dgm:pt>
    <dgm:pt modelId="{A33A308A-3C6F-4260-BB22-A556551D8189}" type="pres">
      <dgm:prSet presAssocID="{B4285C34-1453-44CB-98AC-E85A4968E65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6C26624D-FFFF-49B5-A028-7421622D9948}" type="pres">
      <dgm:prSet presAssocID="{B4285C34-1453-44CB-98AC-E85A4968E65C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88DAB12-2A1E-4C1C-ADA7-01E1C2222693}" srcId="{7ADA4E66-525E-4CA2-9964-9D3C5A675E79}" destId="{D35D01EA-3CAA-4586-86B8-AA731A447D34}" srcOrd="1" destOrd="0" parTransId="{07B7BB87-4B98-40DA-AC43-BB5D9383AF88}" sibTransId="{EE990433-3E0E-4B11-B894-3CBEDEBF85C2}"/>
    <dgm:cxn modelId="{43E6B016-634F-4F02-922B-697DEB758AC5}" srcId="{920148C1-9FA3-46E2-ACAA-1035A5FB75D0}" destId="{8723343C-F27C-41AE-8276-276C77A582E2}" srcOrd="0" destOrd="0" parTransId="{036F970F-B037-4863-9064-934DCD162124}" sibTransId="{B0890388-C7F3-4CC6-A619-79091493F8EF}"/>
    <dgm:cxn modelId="{0D20742E-CEB6-4C4D-84B2-F6FFA0AC1AD7}" type="presOf" srcId="{8061BAE0-8574-438B-9D79-252440442A60}" destId="{E3E30711-91D6-45E5-8760-4BC44F570B08}" srcOrd="0" destOrd="0" presId="urn:microsoft.com/office/officeart/2005/8/layout/hList1"/>
    <dgm:cxn modelId="{7C0CA439-4BA1-41CA-9497-3D2125E37D5C}" type="presOf" srcId="{8723343C-F27C-41AE-8276-276C77A582E2}" destId="{7CDDDDCA-80B8-4907-A7C4-981F13459311}" srcOrd="0" destOrd="0" presId="urn:microsoft.com/office/officeart/2005/8/layout/hList1"/>
    <dgm:cxn modelId="{44CBF378-AB7C-454F-B6D7-B946A81CD0C2}" srcId="{B4285C34-1453-44CB-98AC-E85A4968E65C}" destId="{BBF11A3F-ECF3-43FD-B93E-9AC94C1A1C0E}" srcOrd="0" destOrd="0" parTransId="{950C14FA-E646-4FF7-96A2-8852C4DECDE8}" sibTransId="{2B14383C-183F-4AA5-9DE9-A932B1D5FC47}"/>
    <dgm:cxn modelId="{D1F43093-A9EF-4595-BF28-2FB0172CCD7B}" type="presOf" srcId="{BBF11A3F-ECF3-43FD-B93E-9AC94C1A1C0E}" destId="{6C26624D-FFFF-49B5-A028-7421622D9948}" srcOrd="0" destOrd="0" presId="urn:microsoft.com/office/officeart/2005/8/layout/hList1"/>
    <dgm:cxn modelId="{CA209795-54BE-48D7-BB70-7FAE8EE05173}" type="presOf" srcId="{920148C1-9FA3-46E2-ACAA-1035A5FB75D0}" destId="{EAE02600-A5AA-4B74-9B32-90B8C0EB72B6}" srcOrd="0" destOrd="0" presId="urn:microsoft.com/office/officeart/2005/8/layout/hList1"/>
    <dgm:cxn modelId="{B1F29598-5987-438F-BC17-0F4115F25425}" srcId="{6D137E72-4054-48E0-86E3-AFF9548853CE}" destId="{B4285C34-1453-44CB-98AC-E85A4968E65C}" srcOrd="3" destOrd="0" parTransId="{5ACDE641-28D3-4B67-A66A-45D0A771E998}" sibTransId="{CE54A7D4-2656-4A9F-8C36-9B1B651D7F3A}"/>
    <dgm:cxn modelId="{5ABE9699-B76E-409E-BECE-D54D5A329655}" srcId="{6D137E72-4054-48E0-86E3-AFF9548853CE}" destId="{2433CB58-27B3-40AE-9AF0-B05C4747AB5F}" srcOrd="2" destOrd="0" parTransId="{5CB4D69B-0ACD-4DAA-9BDE-C6213D5462E4}" sibTransId="{CA0E8006-ABE7-4723-B12E-CA071E896400}"/>
    <dgm:cxn modelId="{B70B7AA8-2E04-4877-9F81-9E1E507AE5A9}" type="presOf" srcId="{2433CB58-27B3-40AE-9AF0-B05C4747AB5F}" destId="{63C4E5BF-D2DC-4F7C-8661-3E8407DEBC39}" srcOrd="0" destOrd="0" presId="urn:microsoft.com/office/officeart/2005/8/layout/hList1"/>
    <dgm:cxn modelId="{D41FBAA8-9822-4231-928B-6BEC32B60419}" type="presOf" srcId="{B4285C34-1453-44CB-98AC-E85A4968E65C}" destId="{A33A308A-3C6F-4260-BB22-A556551D8189}" srcOrd="0" destOrd="0" presId="urn:microsoft.com/office/officeart/2005/8/layout/hList1"/>
    <dgm:cxn modelId="{3B6422AD-5109-42CC-AEA9-650AEF4897D6}" type="presOf" srcId="{D35D01EA-3CAA-4586-86B8-AA731A447D34}" destId="{FA3324D9-ACA3-4977-95E2-B50AA4359836}" srcOrd="0" destOrd="1" presId="urn:microsoft.com/office/officeart/2005/8/layout/hList1"/>
    <dgm:cxn modelId="{CAFC76B0-345F-4A7B-9E8A-B99C19813C24}" srcId="{7ADA4E66-525E-4CA2-9964-9D3C5A675E79}" destId="{EAF255EE-C15F-47A9-9F28-4CAC1E0FD411}" srcOrd="0" destOrd="0" parTransId="{7A60B3DC-A091-4DE5-A0A2-E42C2569636A}" sibTransId="{DDF4B9CB-A85E-4CBE-8BB9-96DD91A95351}"/>
    <dgm:cxn modelId="{AC8D60C9-58D3-4419-A638-ACF54524CA50}" srcId="{6D137E72-4054-48E0-86E3-AFF9548853CE}" destId="{920148C1-9FA3-46E2-ACAA-1035A5FB75D0}" srcOrd="1" destOrd="0" parTransId="{E3C4DE2C-3360-403B-AF2F-BB381D177094}" sibTransId="{58C9B4C8-A594-4A98-9D56-98BBE523526F}"/>
    <dgm:cxn modelId="{F334E4CF-E772-45FB-ADC1-030381E29168}" srcId="{6D137E72-4054-48E0-86E3-AFF9548853CE}" destId="{7ADA4E66-525E-4CA2-9964-9D3C5A675E79}" srcOrd="0" destOrd="0" parTransId="{58FF6C4E-13E0-4F33-9384-FDD2015B2CF5}" sibTransId="{97916BF0-3946-4203-85F4-F2377C1132C8}"/>
    <dgm:cxn modelId="{ACB5FACF-3813-424B-AFC4-5DD23A04F456}" type="presOf" srcId="{6D137E72-4054-48E0-86E3-AFF9548853CE}" destId="{A4B44B36-8C84-4A8C-8A1E-952957F78EB3}" srcOrd="0" destOrd="0" presId="urn:microsoft.com/office/officeart/2005/8/layout/hList1"/>
    <dgm:cxn modelId="{817618D1-A935-4041-AC3B-A72820F6C8C1}" type="presOf" srcId="{EAF255EE-C15F-47A9-9F28-4CAC1E0FD411}" destId="{FA3324D9-ACA3-4977-95E2-B50AA4359836}" srcOrd="0" destOrd="0" presId="urn:microsoft.com/office/officeart/2005/8/layout/hList1"/>
    <dgm:cxn modelId="{1D7482DD-E196-418D-9C1F-01DF9D237F7C}" type="presOf" srcId="{7ADA4E66-525E-4CA2-9964-9D3C5A675E79}" destId="{6745CC28-65F4-4D2B-AC52-04439C521306}" srcOrd="0" destOrd="0" presId="urn:microsoft.com/office/officeart/2005/8/layout/hList1"/>
    <dgm:cxn modelId="{7E17E9E4-7298-4B29-8ECD-2A1C7AFE3725}" srcId="{2433CB58-27B3-40AE-9AF0-B05C4747AB5F}" destId="{8061BAE0-8574-438B-9D79-252440442A60}" srcOrd="0" destOrd="0" parTransId="{9DB0F814-1264-4880-80F1-112517AD8C47}" sibTransId="{3C308B42-BE62-4F9A-BCB3-3E3F25392F00}"/>
    <dgm:cxn modelId="{F2A8D1B5-7508-4C1D-ACE7-4256D010E167}" type="presParOf" srcId="{A4B44B36-8C84-4A8C-8A1E-952957F78EB3}" destId="{65A763B7-3FDD-4D9C-8478-E0E996EA688C}" srcOrd="0" destOrd="0" presId="urn:microsoft.com/office/officeart/2005/8/layout/hList1"/>
    <dgm:cxn modelId="{E850D313-95FC-4339-98EC-E85CE542A5A1}" type="presParOf" srcId="{65A763B7-3FDD-4D9C-8478-E0E996EA688C}" destId="{6745CC28-65F4-4D2B-AC52-04439C521306}" srcOrd="0" destOrd="0" presId="urn:microsoft.com/office/officeart/2005/8/layout/hList1"/>
    <dgm:cxn modelId="{60ED64E6-5A7F-4F5A-BB57-D614B777445B}" type="presParOf" srcId="{65A763B7-3FDD-4D9C-8478-E0E996EA688C}" destId="{FA3324D9-ACA3-4977-95E2-B50AA4359836}" srcOrd="1" destOrd="0" presId="urn:microsoft.com/office/officeart/2005/8/layout/hList1"/>
    <dgm:cxn modelId="{66800560-B35F-4021-8BE5-DF834AF5E2EB}" type="presParOf" srcId="{A4B44B36-8C84-4A8C-8A1E-952957F78EB3}" destId="{7713F10A-2012-43A6-A406-F90CA2336908}" srcOrd="1" destOrd="0" presId="urn:microsoft.com/office/officeart/2005/8/layout/hList1"/>
    <dgm:cxn modelId="{E00BEA89-D1ED-4198-912E-9AC7131269FB}" type="presParOf" srcId="{A4B44B36-8C84-4A8C-8A1E-952957F78EB3}" destId="{A26D1157-1771-437E-B91C-D42F0BA27381}" srcOrd="2" destOrd="0" presId="urn:microsoft.com/office/officeart/2005/8/layout/hList1"/>
    <dgm:cxn modelId="{62E63FAE-CFC7-4516-BD31-ABEE055C8C07}" type="presParOf" srcId="{A26D1157-1771-437E-B91C-D42F0BA27381}" destId="{EAE02600-A5AA-4B74-9B32-90B8C0EB72B6}" srcOrd="0" destOrd="0" presId="urn:microsoft.com/office/officeart/2005/8/layout/hList1"/>
    <dgm:cxn modelId="{D89C7FDD-D458-422C-91A3-97982DB48A1D}" type="presParOf" srcId="{A26D1157-1771-437E-B91C-D42F0BA27381}" destId="{7CDDDDCA-80B8-4907-A7C4-981F13459311}" srcOrd="1" destOrd="0" presId="urn:microsoft.com/office/officeart/2005/8/layout/hList1"/>
    <dgm:cxn modelId="{B68A2763-C6CC-4837-881A-E8A667789424}" type="presParOf" srcId="{A4B44B36-8C84-4A8C-8A1E-952957F78EB3}" destId="{947F4190-C729-4177-9128-7DF6CE67F96B}" srcOrd="3" destOrd="0" presId="urn:microsoft.com/office/officeart/2005/8/layout/hList1"/>
    <dgm:cxn modelId="{F7576A09-BCF2-4590-8503-41D328D03783}" type="presParOf" srcId="{A4B44B36-8C84-4A8C-8A1E-952957F78EB3}" destId="{2FB6B988-76AD-4844-9025-B4203AAA43FB}" srcOrd="4" destOrd="0" presId="urn:microsoft.com/office/officeart/2005/8/layout/hList1"/>
    <dgm:cxn modelId="{6F1A7970-7528-4312-8096-C461F335ED64}" type="presParOf" srcId="{2FB6B988-76AD-4844-9025-B4203AAA43FB}" destId="{63C4E5BF-D2DC-4F7C-8661-3E8407DEBC39}" srcOrd="0" destOrd="0" presId="urn:microsoft.com/office/officeart/2005/8/layout/hList1"/>
    <dgm:cxn modelId="{92EA1071-2D85-419E-AAC5-97AF33E97275}" type="presParOf" srcId="{2FB6B988-76AD-4844-9025-B4203AAA43FB}" destId="{E3E30711-91D6-45E5-8760-4BC44F570B08}" srcOrd="1" destOrd="0" presId="urn:microsoft.com/office/officeart/2005/8/layout/hList1"/>
    <dgm:cxn modelId="{8AB72CAD-4CC8-4E5C-8F60-39A6093DB130}" type="presParOf" srcId="{A4B44B36-8C84-4A8C-8A1E-952957F78EB3}" destId="{593A4AEA-E60E-4EEC-913B-3D678DEB483E}" srcOrd="5" destOrd="0" presId="urn:microsoft.com/office/officeart/2005/8/layout/hList1"/>
    <dgm:cxn modelId="{DB579CBD-1D2B-4544-8383-91B77960B63F}" type="presParOf" srcId="{A4B44B36-8C84-4A8C-8A1E-952957F78EB3}" destId="{B89CDEB7-70D4-4AFE-9576-7716E442B853}" srcOrd="6" destOrd="0" presId="urn:microsoft.com/office/officeart/2005/8/layout/hList1"/>
    <dgm:cxn modelId="{5CEB9A77-EA6C-4B41-B7EF-16AAD7697EDE}" type="presParOf" srcId="{B89CDEB7-70D4-4AFE-9576-7716E442B853}" destId="{A33A308A-3C6F-4260-BB22-A556551D8189}" srcOrd="0" destOrd="0" presId="urn:microsoft.com/office/officeart/2005/8/layout/hList1"/>
    <dgm:cxn modelId="{01A2AAAC-9326-40C4-B166-4116C5AAE341}" type="presParOf" srcId="{B89CDEB7-70D4-4AFE-9576-7716E442B853}" destId="{6C26624D-FFFF-49B5-A028-7421622D994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E82D71C-C9AC-426A-A53C-32C4E09F91BE}" type="doc">
      <dgm:prSet loTypeId="urn:microsoft.com/office/officeart/2005/8/layout/chevron2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fr-FR"/>
        </a:p>
      </dgm:t>
    </dgm:pt>
    <dgm:pt modelId="{27E65B38-254E-46D2-B624-7F69842A29B2}">
      <dgm:prSet phldrT="[Texte]"/>
      <dgm:spPr/>
      <dgm:t>
        <a:bodyPr/>
        <a:lstStyle/>
        <a:p>
          <a:r>
            <a:rPr lang="fr-FR" dirty="0"/>
            <a:t>1</a:t>
          </a:r>
        </a:p>
      </dgm:t>
    </dgm:pt>
    <dgm:pt modelId="{E364F528-8749-44E4-B92D-B824DB82E625}" type="parTrans" cxnId="{696A346A-A8C4-4A94-9348-73F1F02943A1}">
      <dgm:prSet/>
      <dgm:spPr/>
      <dgm:t>
        <a:bodyPr/>
        <a:lstStyle/>
        <a:p>
          <a:endParaRPr lang="fr-FR"/>
        </a:p>
      </dgm:t>
    </dgm:pt>
    <dgm:pt modelId="{07251FBD-C62B-42E6-8BB0-2A21EAB1A170}" type="sibTrans" cxnId="{696A346A-A8C4-4A94-9348-73F1F02943A1}">
      <dgm:prSet/>
      <dgm:spPr/>
      <dgm:t>
        <a:bodyPr/>
        <a:lstStyle/>
        <a:p>
          <a:endParaRPr lang="fr-FR"/>
        </a:p>
      </dgm:t>
    </dgm:pt>
    <dgm:pt modelId="{23B3A248-DF36-475E-90FE-683304B2D660}">
      <dgm:prSet phldrT="[Texte]" custT="1"/>
      <dgm:spPr/>
      <dgm:t>
        <a:bodyPr/>
        <a:lstStyle/>
        <a:p>
          <a:r>
            <a:rPr lang="fr-FR" sz="2200" dirty="0"/>
            <a:t>Diviser les données en ensemble d’apprentissage et ensembles de test</a:t>
          </a:r>
        </a:p>
      </dgm:t>
    </dgm:pt>
    <dgm:pt modelId="{E0ED0A75-D1DC-46E6-9A8E-664F6858155C}" type="parTrans" cxnId="{126EB5AF-6787-4040-A121-509F25CEC0BA}">
      <dgm:prSet/>
      <dgm:spPr/>
      <dgm:t>
        <a:bodyPr/>
        <a:lstStyle/>
        <a:p>
          <a:endParaRPr lang="fr-FR"/>
        </a:p>
      </dgm:t>
    </dgm:pt>
    <dgm:pt modelId="{0FF695F8-0304-4322-9624-2260FC42D258}" type="sibTrans" cxnId="{126EB5AF-6787-4040-A121-509F25CEC0BA}">
      <dgm:prSet/>
      <dgm:spPr/>
      <dgm:t>
        <a:bodyPr/>
        <a:lstStyle/>
        <a:p>
          <a:endParaRPr lang="fr-FR"/>
        </a:p>
      </dgm:t>
    </dgm:pt>
    <dgm:pt modelId="{F49296D9-2CAF-4364-8D80-3CB2064E6AEC}">
      <dgm:prSet phldrT="[Texte]"/>
      <dgm:spPr/>
      <dgm:t>
        <a:bodyPr/>
        <a:lstStyle/>
        <a:p>
          <a:r>
            <a:rPr lang="fr-FR" dirty="0"/>
            <a:t>2</a:t>
          </a:r>
        </a:p>
      </dgm:t>
    </dgm:pt>
    <dgm:pt modelId="{1F396B6B-3FA0-43B0-9084-E6ECEAA7B235}" type="parTrans" cxnId="{1CE4186C-2FFC-4EB8-B188-AA0E62DA6B81}">
      <dgm:prSet/>
      <dgm:spPr/>
      <dgm:t>
        <a:bodyPr/>
        <a:lstStyle/>
        <a:p>
          <a:endParaRPr lang="fr-FR"/>
        </a:p>
      </dgm:t>
    </dgm:pt>
    <dgm:pt modelId="{0C691AD9-10ED-402D-8338-A8155E17B3F1}" type="sibTrans" cxnId="{1CE4186C-2FFC-4EB8-B188-AA0E62DA6B81}">
      <dgm:prSet/>
      <dgm:spPr/>
      <dgm:t>
        <a:bodyPr/>
        <a:lstStyle/>
        <a:p>
          <a:endParaRPr lang="fr-FR"/>
        </a:p>
      </dgm:t>
    </dgm:pt>
    <dgm:pt modelId="{A7DEE226-B2AE-4442-9527-BBFBF3AF587C}">
      <dgm:prSet phldrT="[Texte]" custT="1"/>
      <dgm:spPr/>
      <dgm:t>
        <a:bodyPr/>
        <a:lstStyle/>
        <a:p>
          <a:r>
            <a:rPr lang="fr-FR" sz="2200" dirty="0"/>
            <a:t>Construire le modèle DM en utilisant l’ensemble d‘apprentissage</a:t>
          </a:r>
        </a:p>
      </dgm:t>
    </dgm:pt>
    <dgm:pt modelId="{284F2FAE-3CB7-4E0D-B329-AB1BDD3E9CC6}" type="parTrans" cxnId="{5DEBF6CC-97F4-4A57-B9CE-CD34074EAF54}">
      <dgm:prSet/>
      <dgm:spPr/>
      <dgm:t>
        <a:bodyPr/>
        <a:lstStyle/>
        <a:p>
          <a:endParaRPr lang="fr-FR"/>
        </a:p>
      </dgm:t>
    </dgm:pt>
    <dgm:pt modelId="{36DFB6FF-CA6E-4CEF-9729-3A283E9CBC9C}" type="sibTrans" cxnId="{5DEBF6CC-97F4-4A57-B9CE-CD34074EAF54}">
      <dgm:prSet/>
      <dgm:spPr/>
      <dgm:t>
        <a:bodyPr/>
        <a:lstStyle/>
        <a:p>
          <a:endParaRPr lang="fr-FR"/>
        </a:p>
      </dgm:t>
    </dgm:pt>
    <dgm:pt modelId="{DAF90E8F-32BC-4C49-9EC7-5442A9CDE40C}">
      <dgm:prSet phldrT="[Texte]"/>
      <dgm:spPr/>
      <dgm:t>
        <a:bodyPr/>
        <a:lstStyle/>
        <a:p>
          <a:r>
            <a:rPr lang="fr-FR" dirty="0"/>
            <a:t>3</a:t>
          </a:r>
        </a:p>
      </dgm:t>
    </dgm:pt>
    <dgm:pt modelId="{C2F3A8A4-A37C-45E7-A128-F923DF22612D}" type="parTrans" cxnId="{B8B582F1-AA9A-4235-ACC8-BD043A21E90E}">
      <dgm:prSet/>
      <dgm:spPr/>
      <dgm:t>
        <a:bodyPr/>
        <a:lstStyle/>
        <a:p>
          <a:endParaRPr lang="fr-FR"/>
        </a:p>
      </dgm:t>
    </dgm:pt>
    <dgm:pt modelId="{12A9E449-E23E-4929-81FB-D00113257504}" type="sibTrans" cxnId="{B8B582F1-AA9A-4235-ACC8-BD043A21E90E}">
      <dgm:prSet/>
      <dgm:spPr/>
      <dgm:t>
        <a:bodyPr/>
        <a:lstStyle/>
        <a:p>
          <a:endParaRPr lang="fr-FR"/>
        </a:p>
      </dgm:t>
    </dgm:pt>
    <dgm:pt modelId="{6D036565-DB09-45AE-BDBA-9BAD6E31C1DC}">
      <dgm:prSet phldrT="[Texte]" custT="1"/>
      <dgm:spPr/>
      <dgm:t>
        <a:bodyPr/>
        <a:lstStyle/>
        <a:p>
          <a:r>
            <a:rPr lang="fr-FR" sz="2200" dirty="0"/>
            <a:t>Evaluer le modèle en utilisant l’ensemble de test</a:t>
          </a:r>
        </a:p>
      </dgm:t>
    </dgm:pt>
    <dgm:pt modelId="{175831E8-B257-4D99-BAFD-6F8131D494D8}" type="parTrans" cxnId="{E5CB773C-E654-4EE7-9B68-09CB948C5921}">
      <dgm:prSet/>
      <dgm:spPr/>
      <dgm:t>
        <a:bodyPr/>
        <a:lstStyle/>
        <a:p>
          <a:endParaRPr lang="fr-FR"/>
        </a:p>
      </dgm:t>
    </dgm:pt>
    <dgm:pt modelId="{1129D502-0C22-466E-B7E8-363FCAAA8B1E}" type="sibTrans" cxnId="{E5CB773C-E654-4EE7-9B68-09CB948C5921}">
      <dgm:prSet/>
      <dgm:spPr/>
      <dgm:t>
        <a:bodyPr/>
        <a:lstStyle/>
        <a:p>
          <a:endParaRPr lang="fr-FR"/>
        </a:p>
      </dgm:t>
    </dgm:pt>
    <dgm:pt modelId="{E41A0901-91D3-484B-A628-D9DF2A216B05}" type="pres">
      <dgm:prSet presAssocID="{2E82D71C-C9AC-426A-A53C-32C4E09F91BE}" presName="linearFlow" presStyleCnt="0">
        <dgm:presLayoutVars>
          <dgm:dir/>
          <dgm:animLvl val="lvl"/>
          <dgm:resizeHandles val="exact"/>
        </dgm:presLayoutVars>
      </dgm:prSet>
      <dgm:spPr/>
    </dgm:pt>
    <dgm:pt modelId="{9858A9A7-749E-49AE-AAC8-8322DCE4A5A1}" type="pres">
      <dgm:prSet presAssocID="{27E65B38-254E-46D2-B624-7F69842A29B2}" presName="composite" presStyleCnt="0"/>
      <dgm:spPr/>
    </dgm:pt>
    <dgm:pt modelId="{08C0F8EE-891E-4867-B4FE-8AF16F8CA93C}" type="pres">
      <dgm:prSet presAssocID="{27E65B38-254E-46D2-B624-7F69842A29B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D40DF44-AA37-4594-B34F-5E2EAA753D8D}" type="pres">
      <dgm:prSet presAssocID="{27E65B38-254E-46D2-B624-7F69842A29B2}" presName="descendantText" presStyleLbl="alignAcc1" presStyleIdx="0" presStyleCnt="3">
        <dgm:presLayoutVars>
          <dgm:bulletEnabled val="1"/>
        </dgm:presLayoutVars>
      </dgm:prSet>
      <dgm:spPr/>
    </dgm:pt>
    <dgm:pt modelId="{048E6D19-4705-433D-A9D4-BFF7F983C791}" type="pres">
      <dgm:prSet presAssocID="{07251FBD-C62B-42E6-8BB0-2A21EAB1A170}" presName="sp" presStyleCnt="0"/>
      <dgm:spPr/>
    </dgm:pt>
    <dgm:pt modelId="{E2D7A980-0DD6-4876-AD97-9C62BD7C48BC}" type="pres">
      <dgm:prSet presAssocID="{F49296D9-2CAF-4364-8D80-3CB2064E6AEC}" presName="composite" presStyleCnt="0"/>
      <dgm:spPr/>
    </dgm:pt>
    <dgm:pt modelId="{61B319C4-7B62-400A-A5D3-BA7AE7CFC5B3}" type="pres">
      <dgm:prSet presAssocID="{F49296D9-2CAF-4364-8D80-3CB2064E6AE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77321E2-CCF8-43D8-AA5E-78312C777E72}" type="pres">
      <dgm:prSet presAssocID="{F49296D9-2CAF-4364-8D80-3CB2064E6AEC}" presName="descendantText" presStyleLbl="alignAcc1" presStyleIdx="1" presStyleCnt="3">
        <dgm:presLayoutVars>
          <dgm:bulletEnabled val="1"/>
        </dgm:presLayoutVars>
      </dgm:prSet>
      <dgm:spPr/>
    </dgm:pt>
    <dgm:pt modelId="{A7ACF244-F174-48D6-8A2A-AA0702C3C12F}" type="pres">
      <dgm:prSet presAssocID="{0C691AD9-10ED-402D-8338-A8155E17B3F1}" presName="sp" presStyleCnt="0"/>
      <dgm:spPr/>
    </dgm:pt>
    <dgm:pt modelId="{1F75E91C-54F8-41BC-9FE4-227A1FD54EBF}" type="pres">
      <dgm:prSet presAssocID="{DAF90E8F-32BC-4C49-9EC7-5442A9CDE40C}" presName="composite" presStyleCnt="0"/>
      <dgm:spPr/>
    </dgm:pt>
    <dgm:pt modelId="{0741E436-5780-4ADB-B084-21304E088784}" type="pres">
      <dgm:prSet presAssocID="{DAF90E8F-32BC-4C49-9EC7-5442A9CDE40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E8F205A-1CB5-429D-9E90-7E79F9F7995B}" type="pres">
      <dgm:prSet presAssocID="{DAF90E8F-32BC-4C49-9EC7-5442A9CDE40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5CB773C-E654-4EE7-9B68-09CB948C5921}" srcId="{DAF90E8F-32BC-4C49-9EC7-5442A9CDE40C}" destId="{6D036565-DB09-45AE-BDBA-9BAD6E31C1DC}" srcOrd="0" destOrd="0" parTransId="{175831E8-B257-4D99-BAFD-6F8131D494D8}" sibTransId="{1129D502-0C22-466E-B7E8-363FCAAA8B1E}"/>
    <dgm:cxn modelId="{BD2C035B-3BF3-4ADB-936F-04FA45560F0F}" type="presOf" srcId="{27E65B38-254E-46D2-B624-7F69842A29B2}" destId="{08C0F8EE-891E-4867-B4FE-8AF16F8CA93C}" srcOrd="0" destOrd="0" presId="urn:microsoft.com/office/officeart/2005/8/layout/chevron2"/>
    <dgm:cxn modelId="{8725AF68-F078-41AF-88BC-A78CFCF001AB}" type="presOf" srcId="{6D036565-DB09-45AE-BDBA-9BAD6E31C1DC}" destId="{EE8F205A-1CB5-429D-9E90-7E79F9F7995B}" srcOrd="0" destOrd="0" presId="urn:microsoft.com/office/officeart/2005/8/layout/chevron2"/>
    <dgm:cxn modelId="{696A346A-A8C4-4A94-9348-73F1F02943A1}" srcId="{2E82D71C-C9AC-426A-A53C-32C4E09F91BE}" destId="{27E65B38-254E-46D2-B624-7F69842A29B2}" srcOrd="0" destOrd="0" parTransId="{E364F528-8749-44E4-B92D-B824DB82E625}" sibTransId="{07251FBD-C62B-42E6-8BB0-2A21EAB1A170}"/>
    <dgm:cxn modelId="{1CE4186C-2FFC-4EB8-B188-AA0E62DA6B81}" srcId="{2E82D71C-C9AC-426A-A53C-32C4E09F91BE}" destId="{F49296D9-2CAF-4364-8D80-3CB2064E6AEC}" srcOrd="1" destOrd="0" parTransId="{1F396B6B-3FA0-43B0-9084-E6ECEAA7B235}" sibTransId="{0C691AD9-10ED-402D-8338-A8155E17B3F1}"/>
    <dgm:cxn modelId="{9594548F-7177-42A1-9CFF-2AA0A7466D96}" type="presOf" srcId="{F49296D9-2CAF-4364-8D80-3CB2064E6AEC}" destId="{61B319C4-7B62-400A-A5D3-BA7AE7CFC5B3}" srcOrd="0" destOrd="0" presId="urn:microsoft.com/office/officeart/2005/8/layout/chevron2"/>
    <dgm:cxn modelId="{126EB5AF-6787-4040-A121-509F25CEC0BA}" srcId="{27E65B38-254E-46D2-B624-7F69842A29B2}" destId="{23B3A248-DF36-475E-90FE-683304B2D660}" srcOrd="0" destOrd="0" parTransId="{E0ED0A75-D1DC-46E6-9A8E-664F6858155C}" sibTransId="{0FF695F8-0304-4322-9624-2260FC42D258}"/>
    <dgm:cxn modelId="{DD591DBE-194C-41BC-B2D6-36943E91FC9A}" type="presOf" srcId="{23B3A248-DF36-475E-90FE-683304B2D660}" destId="{4D40DF44-AA37-4594-B34F-5E2EAA753D8D}" srcOrd="0" destOrd="0" presId="urn:microsoft.com/office/officeart/2005/8/layout/chevron2"/>
    <dgm:cxn modelId="{5DEBF6CC-97F4-4A57-B9CE-CD34074EAF54}" srcId="{F49296D9-2CAF-4364-8D80-3CB2064E6AEC}" destId="{A7DEE226-B2AE-4442-9527-BBFBF3AF587C}" srcOrd="0" destOrd="0" parTransId="{284F2FAE-3CB7-4E0D-B329-AB1BDD3E9CC6}" sibTransId="{36DFB6FF-CA6E-4CEF-9729-3A283E9CBC9C}"/>
    <dgm:cxn modelId="{875492CD-8BF4-4139-815F-7A941C9AAFE4}" type="presOf" srcId="{2E82D71C-C9AC-426A-A53C-32C4E09F91BE}" destId="{E41A0901-91D3-484B-A628-D9DF2A216B05}" srcOrd="0" destOrd="0" presId="urn:microsoft.com/office/officeart/2005/8/layout/chevron2"/>
    <dgm:cxn modelId="{028E30CF-9FF3-4B1E-AABC-69C5E87033C7}" type="presOf" srcId="{DAF90E8F-32BC-4C49-9EC7-5442A9CDE40C}" destId="{0741E436-5780-4ADB-B084-21304E088784}" srcOrd="0" destOrd="0" presId="urn:microsoft.com/office/officeart/2005/8/layout/chevron2"/>
    <dgm:cxn modelId="{E9A4E3D5-FB24-4167-8CAC-E1501E6CF71C}" type="presOf" srcId="{A7DEE226-B2AE-4442-9527-BBFBF3AF587C}" destId="{B77321E2-CCF8-43D8-AA5E-78312C777E72}" srcOrd="0" destOrd="0" presId="urn:microsoft.com/office/officeart/2005/8/layout/chevron2"/>
    <dgm:cxn modelId="{B8B582F1-AA9A-4235-ACC8-BD043A21E90E}" srcId="{2E82D71C-C9AC-426A-A53C-32C4E09F91BE}" destId="{DAF90E8F-32BC-4C49-9EC7-5442A9CDE40C}" srcOrd="2" destOrd="0" parTransId="{C2F3A8A4-A37C-45E7-A128-F923DF22612D}" sibTransId="{12A9E449-E23E-4929-81FB-D00113257504}"/>
    <dgm:cxn modelId="{F048BA56-81D8-45C5-BCF5-2C69A102E388}" type="presParOf" srcId="{E41A0901-91D3-484B-A628-D9DF2A216B05}" destId="{9858A9A7-749E-49AE-AAC8-8322DCE4A5A1}" srcOrd="0" destOrd="0" presId="urn:microsoft.com/office/officeart/2005/8/layout/chevron2"/>
    <dgm:cxn modelId="{25771F97-5DB7-4918-8D5F-CECD6C6576C1}" type="presParOf" srcId="{9858A9A7-749E-49AE-AAC8-8322DCE4A5A1}" destId="{08C0F8EE-891E-4867-B4FE-8AF16F8CA93C}" srcOrd="0" destOrd="0" presId="urn:microsoft.com/office/officeart/2005/8/layout/chevron2"/>
    <dgm:cxn modelId="{AF31655A-AEE8-4F64-BB4B-E6D1CE0645D7}" type="presParOf" srcId="{9858A9A7-749E-49AE-AAC8-8322DCE4A5A1}" destId="{4D40DF44-AA37-4594-B34F-5E2EAA753D8D}" srcOrd="1" destOrd="0" presId="urn:microsoft.com/office/officeart/2005/8/layout/chevron2"/>
    <dgm:cxn modelId="{B2CD075D-B603-4603-9123-04BC408CC994}" type="presParOf" srcId="{E41A0901-91D3-484B-A628-D9DF2A216B05}" destId="{048E6D19-4705-433D-A9D4-BFF7F983C791}" srcOrd="1" destOrd="0" presId="urn:microsoft.com/office/officeart/2005/8/layout/chevron2"/>
    <dgm:cxn modelId="{8455554E-ED2F-453D-A09D-159F000D1D04}" type="presParOf" srcId="{E41A0901-91D3-484B-A628-D9DF2A216B05}" destId="{E2D7A980-0DD6-4876-AD97-9C62BD7C48BC}" srcOrd="2" destOrd="0" presId="urn:microsoft.com/office/officeart/2005/8/layout/chevron2"/>
    <dgm:cxn modelId="{1560F033-79DB-4385-A17F-7D23A1C1827B}" type="presParOf" srcId="{E2D7A980-0DD6-4876-AD97-9C62BD7C48BC}" destId="{61B319C4-7B62-400A-A5D3-BA7AE7CFC5B3}" srcOrd="0" destOrd="0" presId="urn:microsoft.com/office/officeart/2005/8/layout/chevron2"/>
    <dgm:cxn modelId="{B376ED20-24C6-4EB3-B840-4D6DFAF8AB94}" type="presParOf" srcId="{E2D7A980-0DD6-4876-AD97-9C62BD7C48BC}" destId="{B77321E2-CCF8-43D8-AA5E-78312C777E72}" srcOrd="1" destOrd="0" presId="urn:microsoft.com/office/officeart/2005/8/layout/chevron2"/>
    <dgm:cxn modelId="{95AD8F8B-F5A3-43DA-B99B-A5F0931F7C1A}" type="presParOf" srcId="{E41A0901-91D3-484B-A628-D9DF2A216B05}" destId="{A7ACF244-F174-48D6-8A2A-AA0702C3C12F}" srcOrd="3" destOrd="0" presId="urn:microsoft.com/office/officeart/2005/8/layout/chevron2"/>
    <dgm:cxn modelId="{182C105F-4928-4667-8A1A-636141DDBD26}" type="presParOf" srcId="{E41A0901-91D3-484B-A628-D9DF2A216B05}" destId="{1F75E91C-54F8-41BC-9FE4-227A1FD54EBF}" srcOrd="4" destOrd="0" presId="urn:microsoft.com/office/officeart/2005/8/layout/chevron2"/>
    <dgm:cxn modelId="{33A88EC2-4E77-4140-B018-895E86766FB4}" type="presParOf" srcId="{1F75E91C-54F8-41BC-9FE4-227A1FD54EBF}" destId="{0741E436-5780-4ADB-B084-21304E088784}" srcOrd="0" destOrd="0" presId="urn:microsoft.com/office/officeart/2005/8/layout/chevron2"/>
    <dgm:cxn modelId="{8D04515E-43C8-43C2-8D46-BB9ADA54987E}" type="presParOf" srcId="{1F75E91C-54F8-41BC-9FE4-227A1FD54EBF}" destId="{EE8F205A-1CB5-429D-9E90-7E79F9F7995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88571BC-5A7E-4E3B-8070-F51B0CF33701}" type="doc">
      <dgm:prSet loTypeId="urn:microsoft.com/office/officeart/2005/8/layout/hList1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fr-FR"/>
        </a:p>
      </dgm:t>
    </dgm:pt>
    <dgm:pt modelId="{C119C615-8E04-45C8-8998-8A140FC1E3BB}">
      <dgm:prSet phldrT="[Texte]"/>
      <dgm:spPr/>
      <dgm:t>
        <a:bodyPr/>
        <a:lstStyle/>
        <a:p>
          <a:r>
            <a:rPr lang="fr-FR" b="1" dirty="0"/>
            <a:t>Classification</a:t>
          </a:r>
        </a:p>
      </dgm:t>
    </dgm:pt>
    <dgm:pt modelId="{6FF90B7E-5BA8-4416-B413-EE3AD3118F05}" type="parTrans" cxnId="{28DDC5D1-ACB3-4EB2-B9D3-92E5EA61A165}">
      <dgm:prSet/>
      <dgm:spPr/>
      <dgm:t>
        <a:bodyPr/>
        <a:lstStyle/>
        <a:p>
          <a:endParaRPr lang="fr-FR"/>
        </a:p>
      </dgm:t>
    </dgm:pt>
    <dgm:pt modelId="{D0CC49B7-462D-4D43-A529-35437B836073}" type="sibTrans" cxnId="{28DDC5D1-ACB3-4EB2-B9D3-92E5EA61A165}">
      <dgm:prSet/>
      <dgm:spPr/>
      <dgm:t>
        <a:bodyPr/>
        <a:lstStyle/>
        <a:p>
          <a:endParaRPr lang="fr-FR"/>
        </a:p>
      </dgm:t>
    </dgm:pt>
    <dgm:pt modelId="{6EE12CBF-DD66-4E1F-8662-F6DF68F37DDD}">
      <dgm:prSet phldrT="[Texte]"/>
      <dgm:spPr/>
      <dgm:t>
        <a:bodyPr/>
        <a:lstStyle/>
        <a:p>
          <a:r>
            <a:rPr lang="fr-FR" dirty="0"/>
            <a:t>Matrice de confusion</a:t>
          </a:r>
        </a:p>
      </dgm:t>
    </dgm:pt>
    <dgm:pt modelId="{6D13D5A8-387C-4C49-BB56-191FAAEE21F0}" type="parTrans" cxnId="{28F748A5-30C1-418B-9984-28618600415E}">
      <dgm:prSet/>
      <dgm:spPr/>
      <dgm:t>
        <a:bodyPr/>
        <a:lstStyle/>
        <a:p>
          <a:endParaRPr lang="fr-FR"/>
        </a:p>
      </dgm:t>
    </dgm:pt>
    <dgm:pt modelId="{CD3896C1-60BD-4F30-972A-455C855D082B}" type="sibTrans" cxnId="{28F748A5-30C1-418B-9984-28618600415E}">
      <dgm:prSet/>
      <dgm:spPr/>
      <dgm:t>
        <a:bodyPr/>
        <a:lstStyle/>
        <a:p>
          <a:endParaRPr lang="fr-FR"/>
        </a:p>
      </dgm:t>
    </dgm:pt>
    <dgm:pt modelId="{6E22118A-1230-4E57-B4CD-536937374BF2}">
      <dgm:prSet phldrT="[Texte]"/>
      <dgm:spPr/>
      <dgm:t>
        <a:bodyPr/>
        <a:lstStyle/>
        <a:p>
          <a:r>
            <a:rPr lang="fr-FR" dirty="0"/>
            <a:t>Taux d’erreur</a:t>
          </a:r>
        </a:p>
      </dgm:t>
    </dgm:pt>
    <dgm:pt modelId="{441E3517-132C-4CEB-B23B-49EA5859CFA6}" type="parTrans" cxnId="{6FBA7230-8DA0-4063-B774-DC841B5B911F}">
      <dgm:prSet/>
      <dgm:spPr/>
      <dgm:t>
        <a:bodyPr/>
        <a:lstStyle/>
        <a:p>
          <a:endParaRPr lang="fr-FR"/>
        </a:p>
      </dgm:t>
    </dgm:pt>
    <dgm:pt modelId="{12058C03-1588-4FA2-A8F0-BCBA3C104818}" type="sibTrans" cxnId="{6FBA7230-8DA0-4063-B774-DC841B5B911F}">
      <dgm:prSet/>
      <dgm:spPr/>
      <dgm:t>
        <a:bodyPr/>
        <a:lstStyle/>
        <a:p>
          <a:endParaRPr lang="fr-FR"/>
        </a:p>
      </dgm:t>
    </dgm:pt>
    <dgm:pt modelId="{F4A30392-9FA4-4638-B651-06EEB1C32EB9}">
      <dgm:prSet phldrT="[Texte]"/>
      <dgm:spPr/>
      <dgm:t>
        <a:bodyPr/>
        <a:lstStyle/>
        <a:p>
          <a:r>
            <a:rPr lang="fr-FR" b="1" dirty="0"/>
            <a:t>Association</a:t>
          </a:r>
        </a:p>
      </dgm:t>
    </dgm:pt>
    <dgm:pt modelId="{E4A1456C-9BC4-441D-958E-39E57634246B}" type="parTrans" cxnId="{8F219AC4-5851-4580-9F71-5D8AC277458A}">
      <dgm:prSet/>
      <dgm:spPr/>
      <dgm:t>
        <a:bodyPr/>
        <a:lstStyle/>
        <a:p>
          <a:endParaRPr lang="fr-FR"/>
        </a:p>
      </dgm:t>
    </dgm:pt>
    <dgm:pt modelId="{0E32A7DF-F8B0-4F9A-BCF8-066F8B1881CA}" type="sibTrans" cxnId="{8F219AC4-5851-4580-9F71-5D8AC277458A}">
      <dgm:prSet/>
      <dgm:spPr/>
      <dgm:t>
        <a:bodyPr/>
        <a:lstStyle/>
        <a:p>
          <a:endParaRPr lang="fr-FR"/>
        </a:p>
      </dgm:t>
    </dgm:pt>
    <dgm:pt modelId="{FE7065E3-51C6-40CA-97B3-E30F761D523D}">
      <dgm:prSet phldrT="[Texte]"/>
      <dgm:spPr/>
      <dgm:t>
        <a:bodyPr/>
        <a:lstStyle/>
        <a:p>
          <a:r>
            <a:rPr lang="fr-FR" dirty="0"/>
            <a:t>Support</a:t>
          </a:r>
        </a:p>
      </dgm:t>
    </dgm:pt>
    <dgm:pt modelId="{1A771A91-A9D6-4888-9F82-08570C50078C}" type="parTrans" cxnId="{35004E64-29EE-4524-9D17-914EA17C6E5D}">
      <dgm:prSet/>
      <dgm:spPr/>
      <dgm:t>
        <a:bodyPr/>
        <a:lstStyle/>
        <a:p>
          <a:endParaRPr lang="fr-FR"/>
        </a:p>
      </dgm:t>
    </dgm:pt>
    <dgm:pt modelId="{67C861B3-0554-495D-8E14-B9BE468C0E15}" type="sibTrans" cxnId="{35004E64-29EE-4524-9D17-914EA17C6E5D}">
      <dgm:prSet/>
      <dgm:spPr/>
      <dgm:t>
        <a:bodyPr/>
        <a:lstStyle/>
        <a:p>
          <a:endParaRPr lang="fr-FR"/>
        </a:p>
      </dgm:t>
    </dgm:pt>
    <dgm:pt modelId="{01E6BFDF-0C4D-4E43-9376-46DC1D5E0245}">
      <dgm:prSet phldrT="[Texte]"/>
      <dgm:spPr/>
      <dgm:t>
        <a:bodyPr/>
        <a:lstStyle/>
        <a:p>
          <a:r>
            <a:rPr lang="fr-FR" dirty="0"/>
            <a:t>Confidence</a:t>
          </a:r>
        </a:p>
      </dgm:t>
    </dgm:pt>
    <dgm:pt modelId="{0CCA6A6D-0A7E-4DCD-8B59-48B0F9F8C255}" type="parTrans" cxnId="{EA1CA71C-2C7D-4301-8D76-0DF0865A71AD}">
      <dgm:prSet/>
      <dgm:spPr/>
      <dgm:t>
        <a:bodyPr/>
        <a:lstStyle/>
        <a:p>
          <a:endParaRPr lang="fr-FR"/>
        </a:p>
      </dgm:t>
    </dgm:pt>
    <dgm:pt modelId="{259074E0-F8FF-4A17-BF75-D795519A4F86}" type="sibTrans" cxnId="{EA1CA71C-2C7D-4301-8D76-0DF0865A71AD}">
      <dgm:prSet/>
      <dgm:spPr/>
      <dgm:t>
        <a:bodyPr/>
        <a:lstStyle/>
        <a:p>
          <a:endParaRPr lang="fr-FR"/>
        </a:p>
      </dgm:t>
    </dgm:pt>
    <dgm:pt modelId="{0782F1C8-4365-45A2-A4EC-967D8C192C40}">
      <dgm:prSet phldrT="[Texte]"/>
      <dgm:spPr/>
      <dgm:t>
        <a:bodyPr/>
        <a:lstStyle/>
        <a:p>
          <a:r>
            <a:rPr lang="fr-FR" b="1" dirty="0" err="1"/>
            <a:t>Clustering</a:t>
          </a:r>
          <a:endParaRPr lang="fr-FR" b="1" dirty="0"/>
        </a:p>
      </dgm:t>
    </dgm:pt>
    <dgm:pt modelId="{2FC9ACA9-AC5A-4266-87FC-0D2650A33652}" type="parTrans" cxnId="{D30BF2E4-EC56-4993-97C4-6ABD370CD769}">
      <dgm:prSet/>
      <dgm:spPr/>
      <dgm:t>
        <a:bodyPr/>
        <a:lstStyle/>
        <a:p>
          <a:endParaRPr lang="fr-FR"/>
        </a:p>
      </dgm:t>
    </dgm:pt>
    <dgm:pt modelId="{603E10B6-4252-468C-9097-419D5FDCA348}" type="sibTrans" cxnId="{D30BF2E4-EC56-4993-97C4-6ABD370CD769}">
      <dgm:prSet/>
      <dgm:spPr/>
      <dgm:t>
        <a:bodyPr/>
        <a:lstStyle/>
        <a:p>
          <a:endParaRPr lang="fr-FR"/>
        </a:p>
      </dgm:t>
    </dgm:pt>
    <dgm:pt modelId="{E415BA30-6719-41A8-AA35-54D0DEF1C136}">
      <dgm:prSet phldrT="[Texte]"/>
      <dgm:spPr/>
      <dgm:t>
        <a:bodyPr/>
        <a:lstStyle/>
        <a:p>
          <a:r>
            <a:rPr lang="fr-FR" dirty="0"/>
            <a:t>MDL: longueur minimale de description </a:t>
          </a:r>
        </a:p>
      </dgm:t>
    </dgm:pt>
    <dgm:pt modelId="{7FEA0CDE-A1D9-4925-8585-972E849C9C9C}" type="parTrans" cxnId="{8D3992C9-5F47-42C0-8B76-EDD09A887C96}">
      <dgm:prSet/>
      <dgm:spPr/>
      <dgm:t>
        <a:bodyPr/>
        <a:lstStyle/>
        <a:p>
          <a:endParaRPr lang="fr-FR"/>
        </a:p>
      </dgm:t>
    </dgm:pt>
    <dgm:pt modelId="{9B8EE271-3548-45D3-BA68-97BCF91CDF27}" type="sibTrans" cxnId="{8D3992C9-5F47-42C0-8B76-EDD09A887C96}">
      <dgm:prSet/>
      <dgm:spPr/>
      <dgm:t>
        <a:bodyPr/>
        <a:lstStyle/>
        <a:p>
          <a:endParaRPr lang="fr-FR"/>
        </a:p>
      </dgm:t>
    </dgm:pt>
    <dgm:pt modelId="{B0DA170E-8136-455B-BC22-EF7344A21CD5}">
      <dgm:prSet phldrT="[Texte]"/>
      <dgm:spPr/>
      <dgm:t>
        <a:bodyPr/>
        <a:lstStyle/>
        <a:p>
          <a:r>
            <a:rPr lang="fr-FR" dirty="0" err="1"/>
            <a:t>Recall</a:t>
          </a:r>
          <a:r>
            <a:rPr lang="fr-FR" dirty="0"/>
            <a:t> / </a:t>
          </a:r>
          <a:r>
            <a:rPr lang="fr-FR" dirty="0" err="1"/>
            <a:t>precision</a:t>
          </a:r>
          <a:endParaRPr lang="fr-FR" dirty="0"/>
        </a:p>
      </dgm:t>
    </dgm:pt>
    <dgm:pt modelId="{126232AE-D1A5-49E3-BF4F-A18A69B24AA6}" type="parTrans" cxnId="{2CC01E5A-453A-4A4F-AAF5-827BC7956B2C}">
      <dgm:prSet/>
      <dgm:spPr/>
      <dgm:t>
        <a:bodyPr/>
        <a:lstStyle/>
        <a:p>
          <a:endParaRPr lang="fr-FR"/>
        </a:p>
      </dgm:t>
    </dgm:pt>
    <dgm:pt modelId="{C2AD3284-54D1-4F0C-8625-32D926CE343B}" type="sibTrans" cxnId="{2CC01E5A-453A-4A4F-AAF5-827BC7956B2C}">
      <dgm:prSet/>
      <dgm:spPr/>
      <dgm:t>
        <a:bodyPr/>
        <a:lstStyle/>
        <a:p>
          <a:endParaRPr lang="fr-FR"/>
        </a:p>
      </dgm:t>
    </dgm:pt>
    <dgm:pt modelId="{558B704E-CF3B-4FA0-926F-15A8D5B9B11F}">
      <dgm:prSet phldrT="[Texte]"/>
      <dgm:spPr/>
      <dgm:t>
        <a:bodyPr/>
        <a:lstStyle/>
        <a:p>
          <a:r>
            <a:rPr lang="fr-FR" dirty="0"/>
            <a:t>F-mesure</a:t>
          </a:r>
        </a:p>
      </dgm:t>
    </dgm:pt>
    <dgm:pt modelId="{979E7286-F21E-496C-8989-B857CF67B840}" type="parTrans" cxnId="{0D96B3F5-CFF4-4FF7-8FE9-D1751F300AC0}">
      <dgm:prSet/>
      <dgm:spPr/>
      <dgm:t>
        <a:bodyPr/>
        <a:lstStyle/>
        <a:p>
          <a:endParaRPr lang="fr-FR"/>
        </a:p>
      </dgm:t>
    </dgm:pt>
    <dgm:pt modelId="{E359D593-BCF6-4616-A3AC-0A525BC6478F}" type="sibTrans" cxnId="{0D96B3F5-CFF4-4FF7-8FE9-D1751F300AC0}">
      <dgm:prSet/>
      <dgm:spPr/>
      <dgm:t>
        <a:bodyPr/>
        <a:lstStyle/>
        <a:p>
          <a:endParaRPr lang="fr-FR"/>
        </a:p>
      </dgm:t>
    </dgm:pt>
    <dgm:pt modelId="{8ACA152A-3652-4731-B071-94F3D4277A3C}">
      <dgm:prSet phldrT="[Texte]"/>
      <dgm:spPr/>
      <dgm:t>
        <a:bodyPr/>
        <a:lstStyle/>
        <a:p>
          <a:r>
            <a:rPr lang="fr-FR" dirty="0"/>
            <a:t>Courbe ROC</a:t>
          </a:r>
        </a:p>
      </dgm:t>
    </dgm:pt>
    <dgm:pt modelId="{19B531AE-C174-4CFC-BB2B-6342C89601B9}" type="parTrans" cxnId="{BAB9E7ED-8924-4413-B686-4BEA98418786}">
      <dgm:prSet/>
      <dgm:spPr/>
      <dgm:t>
        <a:bodyPr/>
        <a:lstStyle/>
        <a:p>
          <a:endParaRPr lang="fr-FR"/>
        </a:p>
      </dgm:t>
    </dgm:pt>
    <dgm:pt modelId="{E152A17A-F8D0-46FA-8F1E-1FD39EA4D7B4}" type="sibTrans" cxnId="{BAB9E7ED-8924-4413-B686-4BEA98418786}">
      <dgm:prSet/>
      <dgm:spPr/>
      <dgm:t>
        <a:bodyPr/>
        <a:lstStyle/>
        <a:p>
          <a:endParaRPr lang="fr-FR"/>
        </a:p>
      </dgm:t>
    </dgm:pt>
    <dgm:pt modelId="{E0985100-AEC8-4500-B5A9-7A065B980367}">
      <dgm:prSet phldrT="[Texte]"/>
      <dgm:spPr/>
      <dgm:t>
        <a:bodyPr/>
        <a:lstStyle/>
        <a:p>
          <a:r>
            <a:rPr lang="fr-FR" dirty="0"/>
            <a:t>Lift</a:t>
          </a:r>
        </a:p>
      </dgm:t>
    </dgm:pt>
    <dgm:pt modelId="{0612EF67-FB30-4967-B186-9D08E0A57D68}" type="parTrans" cxnId="{B5EC5470-2BDB-4C3D-AE98-3762544E50FF}">
      <dgm:prSet/>
      <dgm:spPr/>
      <dgm:t>
        <a:bodyPr/>
        <a:lstStyle/>
        <a:p>
          <a:endParaRPr lang="fr-FR"/>
        </a:p>
      </dgm:t>
    </dgm:pt>
    <dgm:pt modelId="{BEE6182E-D1D9-40DC-9AE5-0D04ABDC7A2A}" type="sibTrans" cxnId="{B5EC5470-2BDB-4C3D-AE98-3762544E50FF}">
      <dgm:prSet/>
      <dgm:spPr/>
      <dgm:t>
        <a:bodyPr/>
        <a:lstStyle/>
        <a:p>
          <a:endParaRPr lang="fr-FR"/>
        </a:p>
      </dgm:t>
    </dgm:pt>
    <dgm:pt modelId="{6013CFA1-05BC-420E-A8F7-5CD5519832F1}" type="pres">
      <dgm:prSet presAssocID="{388571BC-5A7E-4E3B-8070-F51B0CF33701}" presName="Name0" presStyleCnt="0">
        <dgm:presLayoutVars>
          <dgm:dir/>
          <dgm:animLvl val="lvl"/>
          <dgm:resizeHandles val="exact"/>
        </dgm:presLayoutVars>
      </dgm:prSet>
      <dgm:spPr/>
    </dgm:pt>
    <dgm:pt modelId="{425F2AAC-B5A3-4431-B7E3-BBCB358147BE}" type="pres">
      <dgm:prSet presAssocID="{C119C615-8E04-45C8-8998-8A140FC1E3BB}" presName="composite" presStyleCnt="0"/>
      <dgm:spPr/>
    </dgm:pt>
    <dgm:pt modelId="{6CC0FC80-4CEE-4130-854A-735200994FEA}" type="pres">
      <dgm:prSet presAssocID="{C119C615-8E04-45C8-8998-8A140FC1E3B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36618F3-302F-4C77-9ED3-11E0B89648C2}" type="pres">
      <dgm:prSet presAssocID="{C119C615-8E04-45C8-8998-8A140FC1E3BB}" presName="desTx" presStyleLbl="alignAccFollowNode1" presStyleIdx="0" presStyleCnt="3">
        <dgm:presLayoutVars>
          <dgm:bulletEnabled val="1"/>
        </dgm:presLayoutVars>
      </dgm:prSet>
      <dgm:spPr/>
    </dgm:pt>
    <dgm:pt modelId="{A832BCA9-3843-4063-9EBF-74F86B785351}" type="pres">
      <dgm:prSet presAssocID="{D0CC49B7-462D-4D43-A529-35437B836073}" presName="space" presStyleCnt="0"/>
      <dgm:spPr/>
    </dgm:pt>
    <dgm:pt modelId="{E5E4DCAE-716A-4496-8330-56C6DB9AC49F}" type="pres">
      <dgm:prSet presAssocID="{F4A30392-9FA4-4638-B651-06EEB1C32EB9}" presName="composite" presStyleCnt="0"/>
      <dgm:spPr/>
    </dgm:pt>
    <dgm:pt modelId="{40F5DE67-4234-4C74-88B3-C9610B30FB85}" type="pres">
      <dgm:prSet presAssocID="{F4A30392-9FA4-4638-B651-06EEB1C32EB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2E9F5D3-3104-44F6-8B92-EF024D0CB778}" type="pres">
      <dgm:prSet presAssocID="{F4A30392-9FA4-4638-B651-06EEB1C32EB9}" presName="desTx" presStyleLbl="alignAccFollowNode1" presStyleIdx="1" presStyleCnt="3">
        <dgm:presLayoutVars>
          <dgm:bulletEnabled val="1"/>
        </dgm:presLayoutVars>
      </dgm:prSet>
      <dgm:spPr/>
    </dgm:pt>
    <dgm:pt modelId="{077D3BAB-17B6-45D9-ABFE-642B07165004}" type="pres">
      <dgm:prSet presAssocID="{0E32A7DF-F8B0-4F9A-BCF8-066F8B1881CA}" presName="space" presStyleCnt="0"/>
      <dgm:spPr/>
    </dgm:pt>
    <dgm:pt modelId="{4B69F32A-8ECC-471A-886F-B1CEDD6521BE}" type="pres">
      <dgm:prSet presAssocID="{0782F1C8-4365-45A2-A4EC-967D8C192C40}" presName="composite" presStyleCnt="0"/>
      <dgm:spPr/>
    </dgm:pt>
    <dgm:pt modelId="{95CF0305-B9B4-46AD-AE9A-C412211915BD}" type="pres">
      <dgm:prSet presAssocID="{0782F1C8-4365-45A2-A4EC-967D8C192C4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BD36E37-D03A-4377-99A6-C594F510599D}" type="pres">
      <dgm:prSet presAssocID="{0782F1C8-4365-45A2-A4EC-967D8C192C4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A1CA71C-2C7D-4301-8D76-0DF0865A71AD}" srcId="{F4A30392-9FA4-4638-B651-06EEB1C32EB9}" destId="{01E6BFDF-0C4D-4E43-9376-46DC1D5E0245}" srcOrd="1" destOrd="0" parTransId="{0CCA6A6D-0A7E-4DCD-8B59-48B0F9F8C255}" sibTransId="{259074E0-F8FF-4A17-BF75-D795519A4F86}"/>
    <dgm:cxn modelId="{96275624-7D79-4DED-948F-D8C28340758B}" type="presOf" srcId="{388571BC-5A7E-4E3B-8070-F51B0CF33701}" destId="{6013CFA1-05BC-420E-A8F7-5CD5519832F1}" srcOrd="0" destOrd="0" presId="urn:microsoft.com/office/officeart/2005/8/layout/hList1"/>
    <dgm:cxn modelId="{6FBA7230-8DA0-4063-B774-DC841B5B911F}" srcId="{C119C615-8E04-45C8-8998-8A140FC1E3BB}" destId="{6E22118A-1230-4E57-B4CD-536937374BF2}" srcOrd="1" destOrd="0" parTransId="{441E3517-132C-4CEB-B23B-49EA5859CFA6}" sibTransId="{12058C03-1588-4FA2-A8F0-BCBA3C104818}"/>
    <dgm:cxn modelId="{AD5FC45E-3B2C-4B03-886C-41CC0BC06160}" type="presOf" srcId="{0782F1C8-4365-45A2-A4EC-967D8C192C40}" destId="{95CF0305-B9B4-46AD-AE9A-C412211915BD}" srcOrd="0" destOrd="0" presId="urn:microsoft.com/office/officeart/2005/8/layout/hList1"/>
    <dgm:cxn modelId="{EF8A2660-649E-4C7D-AC97-74C258652096}" type="presOf" srcId="{6EE12CBF-DD66-4E1F-8662-F6DF68F37DDD}" destId="{736618F3-302F-4C77-9ED3-11E0B89648C2}" srcOrd="0" destOrd="0" presId="urn:microsoft.com/office/officeart/2005/8/layout/hList1"/>
    <dgm:cxn modelId="{35004E64-29EE-4524-9D17-914EA17C6E5D}" srcId="{F4A30392-9FA4-4638-B651-06EEB1C32EB9}" destId="{FE7065E3-51C6-40CA-97B3-E30F761D523D}" srcOrd="0" destOrd="0" parTransId="{1A771A91-A9D6-4888-9F82-08570C50078C}" sibTransId="{67C861B3-0554-495D-8E14-B9BE468C0E15}"/>
    <dgm:cxn modelId="{24055A68-EAC9-4510-AD07-F81B54F3C261}" type="presOf" srcId="{FE7065E3-51C6-40CA-97B3-E30F761D523D}" destId="{12E9F5D3-3104-44F6-8B92-EF024D0CB778}" srcOrd="0" destOrd="0" presId="urn:microsoft.com/office/officeart/2005/8/layout/hList1"/>
    <dgm:cxn modelId="{B5EC5470-2BDB-4C3D-AE98-3762544E50FF}" srcId="{F4A30392-9FA4-4638-B651-06EEB1C32EB9}" destId="{E0985100-AEC8-4500-B5A9-7A065B980367}" srcOrd="2" destOrd="0" parTransId="{0612EF67-FB30-4967-B186-9D08E0A57D68}" sibTransId="{BEE6182E-D1D9-40DC-9AE5-0D04ABDC7A2A}"/>
    <dgm:cxn modelId="{DF4E3172-BBBE-443B-8FD3-CC21A20AB1FB}" type="presOf" srcId="{8ACA152A-3652-4731-B071-94F3D4277A3C}" destId="{736618F3-302F-4C77-9ED3-11E0B89648C2}" srcOrd="0" destOrd="4" presId="urn:microsoft.com/office/officeart/2005/8/layout/hList1"/>
    <dgm:cxn modelId="{2CC01E5A-453A-4A4F-AAF5-827BC7956B2C}" srcId="{C119C615-8E04-45C8-8998-8A140FC1E3BB}" destId="{B0DA170E-8136-455B-BC22-EF7344A21CD5}" srcOrd="2" destOrd="0" parTransId="{126232AE-D1A5-49E3-BF4F-A18A69B24AA6}" sibTransId="{C2AD3284-54D1-4F0C-8625-32D926CE343B}"/>
    <dgm:cxn modelId="{FC4DEC88-159E-4028-B832-F9930C720471}" type="presOf" srcId="{F4A30392-9FA4-4638-B651-06EEB1C32EB9}" destId="{40F5DE67-4234-4C74-88B3-C9610B30FB85}" srcOrd="0" destOrd="0" presId="urn:microsoft.com/office/officeart/2005/8/layout/hList1"/>
    <dgm:cxn modelId="{28F748A5-30C1-418B-9984-28618600415E}" srcId="{C119C615-8E04-45C8-8998-8A140FC1E3BB}" destId="{6EE12CBF-DD66-4E1F-8662-F6DF68F37DDD}" srcOrd="0" destOrd="0" parTransId="{6D13D5A8-387C-4C49-BB56-191FAAEE21F0}" sibTransId="{CD3896C1-60BD-4F30-972A-455C855D082B}"/>
    <dgm:cxn modelId="{41C85CA7-784F-4323-A133-B74B77D58F54}" type="presOf" srcId="{C119C615-8E04-45C8-8998-8A140FC1E3BB}" destId="{6CC0FC80-4CEE-4130-854A-735200994FEA}" srcOrd="0" destOrd="0" presId="urn:microsoft.com/office/officeart/2005/8/layout/hList1"/>
    <dgm:cxn modelId="{5CB250B9-FABA-4482-9E85-5B01953639DB}" type="presOf" srcId="{6E22118A-1230-4E57-B4CD-536937374BF2}" destId="{736618F3-302F-4C77-9ED3-11E0B89648C2}" srcOrd="0" destOrd="1" presId="urn:microsoft.com/office/officeart/2005/8/layout/hList1"/>
    <dgm:cxn modelId="{C9BDECBA-F080-4BA7-88DB-D8DAD193B4C3}" type="presOf" srcId="{01E6BFDF-0C4D-4E43-9376-46DC1D5E0245}" destId="{12E9F5D3-3104-44F6-8B92-EF024D0CB778}" srcOrd="0" destOrd="1" presId="urn:microsoft.com/office/officeart/2005/8/layout/hList1"/>
    <dgm:cxn modelId="{4A89E5BF-3D2E-4807-87EE-C348F492D23A}" type="presOf" srcId="{E0985100-AEC8-4500-B5A9-7A065B980367}" destId="{12E9F5D3-3104-44F6-8B92-EF024D0CB778}" srcOrd="0" destOrd="2" presId="urn:microsoft.com/office/officeart/2005/8/layout/hList1"/>
    <dgm:cxn modelId="{8F219AC4-5851-4580-9F71-5D8AC277458A}" srcId="{388571BC-5A7E-4E3B-8070-F51B0CF33701}" destId="{F4A30392-9FA4-4638-B651-06EEB1C32EB9}" srcOrd="1" destOrd="0" parTransId="{E4A1456C-9BC4-441D-958E-39E57634246B}" sibTransId="{0E32A7DF-F8B0-4F9A-BCF8-066F8B1881CA}"/>
    <dgm:cxn modelId="{40AA43C6-C433-41BB-AED3-CDCE3F35DC19}" type="presOf" srcId="{E415BA30-6719-41A8-AA35-54D0DEF1C136}" destId="{0BD36E37-D03A-4377-99A6-C594F510599D}" srcOrd="0" destOrd="0" presId="urn:microsoft.com/office/officeart/2005/8/layout/hList1"/>
    <dgm:cxn modelId="{8D3992C9-5F47-42C0-8B76-EDD09A887C96}" srcId="{0782F1C8-4365-45A2-A4EC-967D8C192C40}" destId="{E415BA30-6719-41A8-AA35-54D0DEF1C136}" srcOrd="0" destOrd="0" parTransId="{7FEA0CDE-A1D9-4925-8585-972E849C9C9C}" sibTransId="{9B8EE271-3548-45D3-BA68-97BCF91CDF27}"/>
    <dgm:cxn modelId="{28DDC5D1-ACB3-4EB2-B9D3-92E5EA61A165}" srcId="{388571BC-5A7E-4E3B-8070-F51B0CF33701}" destId="{C119C615-8E04-45C8-8998-8A140FC1E3BB}" srcOrd="0" destOrd="0" parTransId="{6FF90B7E-5BA8-4416-B413-EE3AD3118F05}" sibTransId="{D0CC49B7-462D-4D43-A529-35437B836073}"/>
    <dgm:cxn modelId="{D30BF2E4-EC56-4993-97C4-6ABD370CD769}" srcId="{388571BC-5A7E-4E3B-8070-F51B0CF33701}" destId="{0782F1C8-4365-45A2-A4EC-967D8C192C40}" srcOrd="2" destOrd="0" parTransId="{2FC9ACA9-AC5A-4266-87FC-0D2650A33652}" sibTransId="{603E10B6-4252-468C-9097-419D5FDCA348}"/>
    <dgm:cxn modelId="{81182DE9-E45D-414B-AA78-4022BB0EE047}" type="presOf" srcId="{558B704E-CF3B-4FA0-926F-15A8D5B9B11F}" destId="{736618F3-302F-4C77-9ED3-11E0B89648C2}" srcOrd="0" destOrd="3" presId="urn:microsoft.com/office/officeart/2005/8/layout/hList1"/>
    <dgm:cxn modelId="{BAB9E7ED-8924-4413-B686-4BEA98418786}" srcId="{C119C615-8E04-45C8-8998-8A140FC1E3BB}" destId="{8ACA152A-3652-4731-B071-94F3D4277A3C}" srcOrd="4" destOrd="0" parTransId="{19B531AE-C174-4CFC-BB2B-6342C89601B9}" sibTransId="{E152A17A-F8D0-46FA-8F1E-1FD39EA4D7B4}"/>
    <dgm:cxn modelId="{A82370F4-0304-4DDF-B8CF-50BFBF32D342}" type="presOf" srcId="{B0DA170E-8136-455B-BC22-EF7344A21CD5}" destId="{736618F3-302F-4C77-9ED3-11E0B89648C2}" srcOrd="0" destOrd="2" presId="urn:microsoft.com/office/officeart/2005/8/layout/hList1"/>
    <dgm:cxn modelId="{0D96B3F5-CFF4-4FF7-8FE9-D1751F300AC0}" srcId="{C119C615-8E04-45C8-8998-8A140FC1E3BB}" destId="{558B704E-CF3B-4FA0-926F-15A8D5B9B11F}" srcOrd="3" destOrd="0" parTransId="{979E7286-F21E-496C-8989-B857CF67B840}" sibTransId="{E359D593-BCF6-4616-A3AC-0A525BC6478F}"/>
    <dgm:cxn modelId="{DD13B74B-4ACC-4CEF-91C2-6FA419358B81}" type="presParOf" srcId="{6013CFA1-05BC-420E-A8F7-5CD5519832F1}" destId="{425F2AAC-B5A3-4431-B7E3-BBCB358147BE}" srcOrd="0" destOrd="0" presId="urn:microsoft.com/office/officeart/2005/8/layout/hList1"/>
    <dgm:cxn modelId="{5A42C5D3-D4AC-4BB0-A9E0-FFD68E8CFD0B}" type="presParOf" srcId="{425F2AAC-B5A3-4431-B7E3-BBCB358147BE}" destId="{6CC0FC80-4CEE-4130-854A-735200994FEA}" srcOrd="0" destOrd="0" presId="urn:microsoft.com/office/officeart/2005/8/layout/hList1"/>
    <dgm:cxn modelId="{D74DACE7-1CF3-4326-9F18-7428E0AC1439}" type="presParOf" srcId="{425F2AAC-B5A3-4431-B7E3-BBCB358147BE}" destId="{736618F3-302F-4C77-9ED3-11E0B89648C2}" srcOrd="1" destOrd="0" presId="urn:microsoft.com/office/officeart/2005/8/layout/hList1"/>
    <dgm:cxn modelId="{8329FDE2-FD59-4E49-90CE-D5CC06E92883}" type="presParOf" srcId="{6013CFA1-05BC-420E-A8F7-5CD5519832F1}" destId="{A832BCA9-3843-4063-9EBF-74F86B785351}" srcOrd="1" destOrd="0" presId="urn:microsoft.com/office/officeart/2005/8/layout/hList1"/>
    <dgm:cxn modelId="{3923E663-BADC-4A18-95D9-C59E01740E71}" type="presParOf" srcId="{6013CFA1-05BC-420E-A8F7-5CD5519832F1}" destId="{E5E4DCAE-716A-4496-8330-56C6DB9AC49F}" srcOrd="2" destOrd="0" presId="urn:microsoft.com/office/officeart/2005/8/layout/hList1"/>
    <dgm:cxn modelId="{679C7009-FBF5-4B71-BF43-800D37D6B3E3}" type="presParOf" srcId="{E5E4DCAE-716A-4496-8330-56C6DB9AC49F}" destId="{40F5DE67-4234-4C74-88B3-C9610B30FB85}" srcOrd="0" destOrd="0" presId="urn:microsoft.com/office/officeart/2005/8/layout/hList1"/>
    <dgm:cxn modelId="{39492531-AE7D-4D24-AAA0-7A7FF138F7FF}" type="presParOf" srcId="{E5E4DCAE-716A-4496-8330-56C6DB9AC49F}" destId="{12E9F5D3-3104-44F6-8B92-EF024D0CB778}" srcOrd="1" destOrd="0" presId="urn:microsoft.com/office/officeart/2005/8/layout/hList1"/>
    <dgm:cxn modelId="{68618FFA-1863-43C7-B2AA-6AEB758E3286}" type="presParOf" srcId="{6013CFA1-05BC-420E-A8F7-5CD5519832F1}" destId="{077D3BAB-17B6-45D9-ABFE-642B07165004}" srcOrd="3" destOrd="0" presId="urn:microsoft.com/office/officeart/2005/8/layout/hList1"/>
    <dgm:cxn modelId="{AA2FA845-42D2-4572-9323-D532F134007D}" type="presParOf" srcId="{6013CFA1-05BC-420E-A8F7-5CD5519832F1}" destId="{4B69F32A-8ECC-471A-886F-B1CEDD6521BE}" srcOrd="4" destOrd="0" presId="urn:microsoft.com/office/officeart/2005/8/layout/hList1"/>
    <dgm:cxn modelId="{1B52AD44-6B26-4EAA-9486-367D9C9DAA68}" type="presParOf" srcId="{4B69F32A-8ECC-471A-886F-B1CEDD6521BE}" destId="{95CF0305-B9B4-46AD-AE9A-C412211915BD}" srcOrd="0" destOrd="0" presId="urn:microsoft.com/office/officeart/2005/8/layout/hList1"/>
    <dgm:cxn modelId="{3B61454C-85F1-4926-9204-6AA88B0B3C0F}" type="presParOf" srcId="{4B69F32A-8ECC-471A-886F-B1CEDD6521BE}" destId="{0BD36E37-D03A-4377-99A6-C594F51059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2ACAC9-C720-4611-8AB0-AB12F36B2449}" type="doc">
      <dgm:prSet loTypeId="urn:microsoft.com/office/officeart/2005/8/layout/hierarchy3" loCatId="hierarchy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373DF7C6-D210-4892-B946-1CC768C297FD}">
      <dgm:prSet phldrT="[Texte]"/>
      <dgm:spPr/>
      <dgm:t>
        <a:bodyPr/>
        <a:lstStyle/>
        <a:p>
          <a:r>
            <a:rPr lang="fr-FR" b="1" dirty="0"/>
            <a:t>Record</a:t>
          </a:r>
        </a:p>
      </dgm:t>
    </dgm:pt>
    <dgm:pt modelId="{0671DBA8-7E0F-4A76-BAFA-E22E28CCF8BF}" type="parTrans" cxnId="{42589BA9-9420-4BAF-9D07-D9A313234D14}">
      <dgm:prSet/>
      <dgm:spPr/>
      <dgm:t>
        <a:bodyPr/>
        <a:lstStyle/>
        <a:p>
          <a:endParaRPr lang="fr-FR"/>
        </a:p>
      </dgm:t>
    </dgm:pt>
    <dgm:pt modelId="{E2B327E8-DA0B-4A99-ACCE-D3AF646F1347}" type="sibTrans" cxnId="{42589BA9-9420-4BAF-9D07-D9A313234D14}">
      <dgm:prSet/>
      <dgm:spPr/>
      <dgm:t>
        <a:bodyPr/>
        <a:lstStyle/>
        <a:p>
          <a:endParaRPr lang="fr-FR"/>
        </a:p>
      </dgm:t>
    </dgm:pt>
    <dgm:pt modelId="{7424DD4A-D6ED-4E46-A1AF-83492821C120}">
      <dgm:prSet phldrT="[Texte]" custT="1"/>
      <dgm:spPr/>
      <dgm:t>
        <a:bodyPr/>
        <a:lstStyle/>
        <a:p>
          <a:r>
            <a:rPr lang="fr-FR" sz="1300" b="1" i="0" dirty="0"/>
            <a:t>Matrice de données</a:t>
          </a:r>
          <a:endParaRPr lang="fr-FR" sz="1300" b="1" dirty="0"/>
        </a:p>
      </dgm:t>
    </dgm:pt>
    <dgm:pt modelId="{EDD44A66-639D-43E0-A613-CD90839177D7}" type="parTrans" cxnId="{182248BE-1346-4D55-86FC-05062A1A4D4A}">
      <dgm:prSet/>
      <dgm:spPr/>
      <dgm:t>
        <a:bodyPr/>
        <a:lstStyle/>
        <a:p>
          <a:endParaRPr lang="fr-FR"/>
        </a:p>
      </dgm:t>
    </dgm:pt>
    <dgm:pt modelId="{B5DEF951-9FFB-404B-99C6-339D79B1F038}" type="sibTrans" cxnId="{182248BE-1346-4D55-86FC-05062A1A4D4A}">
      <dgm:prSet/>
      <dgm:spPr/>
      <dgm:t>
        <a:bodyPr/>
        <a:lstStyle/>
        <a:p>
          <a:endParaRPr lang="fr-FR"/>
        </a:p>
      </dgm:t>
    </dgm:pt>
    <dgm:pt modelId="{DF324FF2-A4E2-4529-8EF5-EFB349A9C5C6}">
      <dgm:prSet phldrT="[Texte]" custT="1"/>
      <dgm:spPr/>
      <dgm:t>
        <a:bodyPr/>
        <a:lstStyle/>
        <a:p>
          <a:r>
            <a:rPr lang="fr-FR" sz="1300" b="1" i="0" dirty="0"/>
            <a:t>Données de document</a:t>
          </a:r>
          <a:endParaRPr lang="fr-FR" sz="1300" b="1" dirty="0"/>
        </a:p>
      </dgm:t>
    </dgm:pt>
    <dgm:pt modelId="{FF6E07DA-72B0-41CD-8348-EAAD67A55E62}" type="parTrans" cxnId="{C28EF592-7DC7-425D-A17B-2EC91967F9DD}">
      <dgm:prSet/>
      <dgm:spPr/>
      <dgm:t>
        <a:bodyPr/>
        <a:lstStyle/>
        <a:p>
          <a:endParaRPr lang="fr-FR"/>
        </a:p>
      </dgm:t>
    </dgm:pt>
    <dgm:pt modelId="{C783CB0A-07C2-4785-A723-66849230823A}" type="sibTrans" cxnId="{C28EF592-7DC7-425D-A17B-2EC91967F9DD}">
      <dgm:prSet/>
      <dgm:spPr/>
      <dgm:t>
        <a:bodyPr/>
        <a:lstStyle/>
        <a:p>
          <a:endParaRPr lang="fr-FR"/>
        </a:p>
      </dgm:t>
    </dgm:pt>
    <dgm:pt modelId="{0DC69F95-CB64-425C-BB7A-343F2928A282}">
      <dgm:prSet phldrT="[Texte]"/>
      <dgm:spPr/>
      <dgm:t>
        <a:bodyPr/>
        <a:lstStyle/>
        <a:p>
          <a:r>
            <a:rPr lang="fr-FR" b="1" i="0" dirty="0"/>
            <a:t>Graph</a:t>
          </a:r>
          <a:endParaRPr lang="fr-FR" b="1" dirty="0"/>
        </a:p>
      </dgm:t>
    </dgm:pt>
    <dgm:pt modelId="{A41DDEF8-C93F-4B9E-B35C-4DA04E925445}" type="parTrans" cxnId="{2CF3FA69-9F1C-4EB7-9DA1-929E63D3ABCE}">
      <dgm:prSet/>
      <dgm:spPr/>
      <dgm:t>
        <a:bodyPr/>
        <a:lstStyle/>
        <a:p>
          <a:endParaRPr lang="fr-FR"/>
        </a:p>
      </dgm:t>
    </dgm:pt>
    <dgm:pt modelId="{1EE03887-1F0F-4CFB-A5BE-CB7D18BB3432}" type="sibTrans" cxnId="{2CF3FA69-9F1C-4EB7-9DA1-929E63D3ABCE}">
      <dgm:prSet/>
      <dgm:spPr/>
      <dgm:t>
        <a:bodyPr/>
        <a:lstStyle/>
        <a:p>
          <a:endParaRPr lang="fr-FR"/>
        </a:p>
      </dgm:t>
    </dgm:pt>
    <dgm:pt modelId="{A1945CD3-C1B4-48A4-8AC6-6963374B4C25}">
      <dgm:prSet phldrT="[Texte]" custT="1"/>
      <dgm:spPr/>
      <dgm:t>
        <a:bodyPr/>
        <a:lstStyle/>
        <a:p>
          <a:r>
            <a:rPr lang="fr-FR" sz="1300" b="1" i="0" dirty="0"/>
            <a:t>World </a:t>
          </a:r>
          <a:r>
            <a:rPr lang="fr-FR" sz="1300" b="1" i="0" dirty="0" err="1"/>
            <a:t>Wide</a:t>
          </a:r>
          <a:r>
            <a:rPr lang="fr-FR" sz="1300" b="1" i="0" dirty="0"/>
            <a:t> Web</a:t>
          </a:r>
          <a:endParaRPr lang="fr-FR" sz="1300" b="1" dirty="0"/>
        </a:p>
      </dgm:t>
    </dgm:pt>
    <dgm:pt modelId="{5D325201-1C5E-4C70-A02A-6C04207D62BA}" type="parTrans" cxnId="{CFE4347F-5207-42AA-8BF7-6621289B5618}">
      <dgm:prSet/>
      <dgm:spPr/>
      <dgm:t>
        <a:bodyPr/>
        <a:lstStyle/>
        <a:p>
          <a:endParaRPr lang="fr-FR"/>
        </a:p>
      </dgm:t>
    </dgm:pt>
    <dgm:pt modelId="{5C396724-FD7C-4B50-A210-E7A7E170275D}" type="sibTrans" cxnId="{CFE4347F-5207-42AA-8BF7-6621289B5618}">
      <dgm:prSet/>
      <dgm:spPr/>
      <dgm:t>
        <a:bodyPr/>
        <a:lstStyle/>
        <a:p>
          <a:endParaRPr lang="fr-FR"/>
        </a:p>
      </dgm:t>
    </dgm:pt>
    <dgm:pt modelId="{08C9B973-EF0D-4CC1-83BD-C05E3F2BD731}">
      <dgm:prSet phldrT="[Texte]" custT="1"/>
      <dgm:spPr/>
      <dgm:t>
        <a:bodyPr/>
        <a:lstStyle/>
        <a:p>
          <a:r>
            <a:rPr lang="fr-FR" sz="1300" b="1" dirty="0"/>
            <a:t>Structure moléculaire</a:t>
          </a:r>
        </a:p>
      </dgm:t>
    </dgm:pt>
    <dgm:pt modelId="{B57EA4D7-F4F1-4E48-8ADD-D1FD68AC31F2}" type="parTrans" cxnId="{8BDC44CC-A753-4599-A5F8-9A777D057AED}">
      <dgm:prSet/>
      <dgm:spPr/>
      <dgm:t>
        <a:bodyPr/>
        <a:lstStyle/>
        <a:p>
          <a:endParaRPr lang="fr-FR"/>
        </a:p>
      </dgm:t>
    </dgm:pt>
    <dgm:pt modelId="{4D914FEE-EB04-4070-BB63-FFC1EB915328}" type="sibTrans" cxnId="{8BDC44CC-A753-4599-A5F8-9A777D057AED}">
      <dgm:prSet/>
      <dgm:spPr/>
      <dgm:t>
        <a:bodyPr/>
        <a:lstStyle/>
        <a:p>
          <a:endParaRPr lang="fr-FR"/>
        </a:p>
      </dgm:t>
    </dgm:pt>
    <dgm:pt modelId="{0EBC12A4-FB4D-45BD-9384-2C56CD80EB26}">
      <dgm:prSet phldrT="[Texte]" custT="1"/>
      <dgm:spPr/>
      <dgm:t>
        <a:bodyPr/>
        <a:lstStyle/>
        <a:p>
          <a:r>
            <a:rPr lang="fr-FR" sz="1300" b="1" dirty="0"/>
            <a:t>Données de transaction</a:t>
          </a:r>
        </a:p>
      </dgm:t>
    </dgm:pt>
    <dgm:pt modelId="{5D3BB194-9612-446A-94C1-8F5DD33D0C0E}" type="parTrans" cxnId="{90E3B56B-032C-4E69-B9A4-C9AB7FCE4BA1}">
      <dgm:prSet/>
      <dgm:spPr/>
      <dgm:t>
        <a:bodyPr/>
        <a:lstStyle/>
        <a:p>
          <a:endParaRPr lang="fr-FR"/>
        </a:p>
      </dgm:t>
    </dgm:pt>
    <dgm:pt modelId="{F780CACF-2B05-4391-A444-A08BBB70B747}" type="sibTrans" cxnId="{90E3B56B-032C-4E69-B9A4-C9AB7FCE4BA1}">
      <dgm:prSet/>
      <dgm:spPr/>
      <dgm:t>
        <a:bodyPr/>
        <a:lstStyle/>
        <a:p>
          <a:endParaRPr lang="fr-FR"/>
        </a:p>
      </dgm:t>
    </dgm:pt>
    <dgm:pt modelId="{5F10A974-DAEE-4A26-A2A2-9CAB53E39B68}">
      <dgm:prSet phldrT="[Texte]"/>
      <dgm:spPr/>
      <dgm:t>
        <a:bodyPr/>
        <a:lstStyle/>
        <a:p>
          <a:r>
            <a:rPr lang="fr-FR" b="1" dirty="0"/>
            <a:t>Ordonné </a:t>
          </a:r>
        </a:p>
      </dgm:t>
    </dgm:pt>
    <dgm:pt modelId="{013ECC91-8B47-4D04-BF07-3B5714278D5F}" type="parTrans" cxnId="{D7DCD8CB-9085-47AD-A2C7-39E12A63085B}">
      <dgm:prSet/>
      <dgm:spPr/>
      <dgm:t>
        <a:bodyPr/>
        <a:lstStyle/>
        <a:p>
          <a:endParaRPr lang="fr-FR"/>
        </a:p>
      </dgm:t>
    </dgm:pt>
    <dgm:pt modelId="{324E0518-385A-41E8-B454-DCB7D0AAADBF}" type="sibTrans" cxnId="{D7DCD8CB-9085-47AD-A2C7-39E12A63085B}">
      <dgm:prSet/>
      <dgm:spPr/>
      <dgm:t>
        <a:bodyPr/>
        <a:lstStyle/>
        <a:p>
          <a:endParaRPr lang="fr-FR"/>
        </a:p>
      </dgm:t>
    </dgm:pt>
    <dgm:pt modelId="{287566F9-E1EC-4C6E-B606-281E993A0DF8}">
      <dgm:prSet phldrT="[Texte]" custT="1"/>
      <dgm:spPr/>
      <dgm:t>
        <a:bodyPr/>
        <a:lstStyle/>
        <a:p>
          <a:r>
            <a:rPr lang="fr-FR" sz="1300" b="1"/>
            <a:t>Données spatiales</a:t>
          </a:r>
          <a:endParaRPr lang="fr-FR" sz="1300" b="1" dirty="0"/>
        </a:p>
      </dgm:t>
    </dgm:pt>
    <dgm:pt modelId="{587CCE52-A1A9-4145-879B-AEFFA7AF6835}" type="parTrans" cxnId="{3459BC3F-0DC8-4794-8FFD-D622DFAB3D7F}">
      <dgm:prSet/>
      <dgm:spPr/>
      <dgm:t>
        <a:bodyPr/>
        <a:lstStyle/>
        <a:p>
          <a:endParaRPr lang="fr-FR"/>
        </a:p>
      </dgm:t>
    </dgm:pt>
    <dgm:pt modelId="{567DE6EF-656A-4360-B941-A5FD48CF37C3}" type="sibTrans" cxnId="{3459BC3F-0DC8-4794-8FFD-D622DFAB3D7F}">
      <dgm:prSet/>
      <dgm:spPr/>
      <dgm:t>
        <a:bodyPr/>
        <a:lstStyle/>
        <a:p>
          <a:endParaRPr lang="fr-FR"/>
        </a:p>
      </dgm:t>
    </dgm:pt>
    <dgm:pt modelId="{0352DCC9-AC06-4468-B2A8-19268EA0DE1A}">
      <dgm:prSet phldrT="[Texte]" custT="1"/>
      <dgm:spPr/>
      <dgm:t>
        <a:bodyPr/>
        <a:lstStyle/>
        <a:p>
          <a:r>
            <a:rPr lang="fr-FR" sz="1300" b="1"/>
            <a:t>Données temporelles</a:t>
          </a:r>
          <a:endParaRPr lang="fr-FR" sz="1300" b="1" dirty="0"/>
        </a:p>
      </dgm:t>
    </dgm:pt>
    <dgm:pt modelId="{6EEE23A1-AACF-4228-874D-CF1D8243DC93}" type="parTrans" cxnId="{C306A66D-B5F2-40F6-BD39-06D9CCF2A929}">
      <dgm:prSet/>
      <dgm:spPr/>
      <dgm:t>
        <a:bodyPr/>
        <a:lstStyle/>
        <a:p>
          <a:endParaRPr lang="fr-FR"/>
        </a:p>
      </dgm:t>
    </dgm:pt>
    <dgm:pt modelId="{DA24A370-233C-438C-95E3-474B9E151E91}" type="sibTrans" cxnId="{C306A66D-B5F2-40F6-BD39-06D9CCF2A929}">
      <dgm:prSet/>
      <dgm:spPr/>
      <dgm:t>
        <a:bodyPr/>
        <a:lstStyle/>
        <a:p>
          <a:endParaRPr lang="fr-FR"/>
        </a:p>
      </dgm:t>
    </dgm:pt>
    <dgm:pt modelId="{D05AE556-3A64-4E0E-8C65-393028341D61}">
      <dgm:prSet phldrT="[Texte]" custT="1"/>
      <dgm:spPr/>
      <dgm:t>
        <a:bodyPr/>
        <a:lstStyle/>
        <a:p>
          <a:r>
            <a:rPr lang="fr-FR" sz="1300" b="1" dirty="0"/>
            <a:t>Données séquentielles</a:t>
          </a:r>
        </a:p>
      </dgm:t>
    </dgm:pt>
    <dgm:pt modelId="{4ECC4C1F-AFD9-420A-B0DB-920003271F13}" type="parTrans" cxnId="{04066D4B-EA67-4675-B368-A3AB39C3F848}">
      <dgm:prSet/>
      <dgm:spPr/>
      <dgm:t>
        <a:bodyPr/>
        <a:lstStyle/>
        <a:p>
          <a:endParaRPr lang="fr-FR"/>
        </a:p>
      </dgm:t>
    </dgm:pt>
    <dgm:pt modelId="{E0DCC6E5-002B-42FF-84AB-CC78EC945507}" type="sibTrans" cxnId="{04066D4B-EA67-4675-B368-A3AB39C3F848}">
      <dgm:prSet/>
      <dgm:spPr/>
      <dgm:t>
        <a:bodyPr/>
        <a:lstStyle/>
        <a:p>
          <a:endParaRPr lang="fr-FR"/>
        </a:p>
      </dgm:t>
    </dgm:pt>
    <dgm:pt modelId="{B247191C-EA19-4954-A346-0C39685580B7}">
      <dgm:prSet phldrT="[Texte]" custT="1"/>
      <dgm:spPr/>
      <dgm:t>
        <a:bodyPr/>
        <a:lstStyle/>
        <a:p>
          <a:r>
            <a:rPr lang="fr-FR" sz="1200" b="1" dirty="0"/>
            <a:t>Données de séquence génétique</a:t>
          </a:r>
        </a:p>
      </dgm:t>
    </dgm:pt>
    <dgm:pt modelId="{BDC7700A-0743-4DF1-9333-A0989A6C6626}" type="parTrans" cxnId="{49F34997-BD46-4A2F-988D-CA450DEFC0D8}">
      <dgm:prSet/>
      <dgm:spPr/>
      <dgm:t>
        <a:bodyPr/>
        <a:lstStyle/>
        <a:p>
          <a:endParaRPr lang="fr-FR"/>
        </a:p>
      </dgm:t>
    </dgm:pt>
    <dgm:pt modelId="{2AC31EA2-C836-4153-9992-D81E2AE9D645}" type="sibTrans" cxnId="{49F34997-BD46-4A2F-988D-CA450DEFC0D8}">
      <dgm:prSet/>
      <dgm:spPr/>
      <dgm:t>
        <a:bodyPr/>
        <a:lstStyle/>
        <a:p>
          <a:endParaRPr lang="fr-FR"/>
        </a:p>
      </dgm:t>
    </dgm:pt>
    <dgm:pt modelId="{44045E7A-63C1-4411-BB6C-BE6804453B55}" type="pres">
      <dgm:prSet presAssocID="{762ACAC9-C720-4611-8AB0-AB12F36B244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9C7512-8B58-4439-A1DB-75C2875E77E6}" type="pres">
      <dgm:prSet presAssocID="{373DF7C6-D210-4892-B946-1CC768C297FD}" presName="root" presStyleCnt="0"/>
      <dgm:spPr/>
    </dgm:pt>
    <dgm:pt modelId="{054A2307-2DFE-490C-AF1D-426190091404}" type="pres">
      <dgm:prSet presAssocID="{373DF7C6-D210-4892-B946-1CC768C297FD}" presName="rootComposite" presStyleCnt="0"/>
      <dgm:spPr/>
    </dgm:pt>
    <dgm:pt modelId="{6838EA01-254C-4EC8-9767-3257B7E89A2B}" type="pres">
      <dgm:prSet presAssocID="{373DF7C6-D210-4892-B946-1CC768C297FD}" presName="rootText" presStyleLbl="node1" presStyleIdx="0" presStyleCnt="3" custLinFactNeighborY="5046"/>
      <dgm:spPr/>
    </dgm:pt>
    <dgm:pt modelId="{B2476672-31CF-4629-B157-1B929B72BBA7}" type="pres">
      <dgm:prSet presAssocID="{373DF7C6-D210-4892-B946-1CC768C297FD}" presName="rootConnector" presStyleLbl="node1" presStyleIdx="0" presStyleCnt="3"/>
      <dgm:spPr/>
    </dgm:pt>
    <dgm:pt modelId="{F6A60C1C-B0DC-4D17-B0F5-9B84A357D6E0}" type="pres">
      <dgm:prSet presAssocID="{373DF7C6-D210-4892-B946-1CC768C297FD}" presName="childShape" presStyleCnt="0"/>
      <dgm:spPr/>
    </dgm:pt>
    <dgm:pt modelId="{A78CD692-D0AC-4B9E-AFA4-ECB9AFCE2D29}" type="pres">
      <dgm:prSet presAssocID="{EDD44A66-639D-43E0-A613-CD90839177D7}" presName="Name13" presStyleLbl="parChTrans1D2" presStyleIdx="0" presStyleCnt="9"/>
      <dgm:spPr/>
    </dgm:pt>
    <dgm:pt modelId="{7601B444-C624-4FDC-8FD8-078008E5FF4F}" type="pres">
      <dgm:prSet presAssocID="{7424DD4A-D6ED-4E46-A1AF-83492821C120}" presName="childText" presStyleLbl="bgAcc1" presStyleIdx="0" presStyleCnt="9">
        <dgm:presLayoutVars>
          <dgm:bulletEnabled val="1"/>
        </dgm:presLayoutVars>
      </dgm:prSet>
      <dgm:spPr/>
    </dgm:pt>
    <dgm:pt modelId="{BBADD7A7-11EA-4B17-A757-A2527FFD93E9}" type="pres">
      <dgm:prSet presAssocID="{FF6E07DA-72B0-41CD-8348-EAAD67A55E62}" presName="Name13" presStyleLbl="parChTrans1D2" presStyleIdx="1" presStyleCnt="9"/>
      <dgm:spPr/>
    </dgm:pt>
    <dgm:pt modelId="{E52C9432-5818-4E83-8B30-CB9B01DE90E1}" type="pres">
      <dgm:prSet presAssocID="{DF324FF2-A4E2-4529-8EF5-EFB349A9C5C6}" presName="childText" presStyleLbl="bgAcc1" presStyleIdx="1" presStyleCnt="9">
        <dgm:presLayoutVars>
          <dgm:bulletEnabled val="1"/>
        </dgm:presLayoutVars>
      </dgm:prSet>
      <dgm:spPr/>
    </dgm:pt>
    <dgm:pt modelId="{B773661A-8634-4C35-977B-8727224C3D99}" type="pres">
      <dgm:prSet presAssocID="{5D3BB194-9612-446A-94C1-8F5DD33D0C0E}" presName="Name13" presStyleLbl="parChTrans1D2" presStyleIdx="2" presStyleCnt="9"/>
      <dgm:spPr/>
    </dgm:pt>
    <dgm:pt modelId="{F0063317-4E3F-4E6B-A4E8-B2D6B5A9E358}" type="pres">
      <dgm:prSet presAssocID="{0EBC12A4-FB4D-45BD-9384-2C56CD80EB26}" presName="childText" presStyleLbl="bgAcc1" presStyleIdx="2" presStyleCnt="9">
        <dgm:presLayoutVars>
          <dgm:bulletEnabled val="1"/>
        </dgm:presLayoutVars>
      </dgm:prSet>
      <dgm:spPr/>
    </dgm:pt>
    <dgm:pt modelId="{7AEB3EAC-98BE-4BF4-A9AB-AF79859EEF17}" type="pres">
      <dgm:prSet presAssocID="{0DC69F95-CB64-425C-BB7A-343F2928A282}" presName="root" presStyleCnt="0"/>
      <dgm:spPr/>
    </dgm:pt>
    <dgm:pt modelId="{EC418F9D-2F76-453C-8918-C5EA24E1E185}" type="pres">
      <dgm:prSet presAssocID="{0DC69F95-CB64-425C-BB7A-343F2928A282}" presName="rootComposite" presStyleCnt="0"/>
      <dgm:spPr/>
    </dgm:pt>
    <dgm:pt modelId="{B3BBFF8D-92E2-4093-90B2-54D35C34A18F}" type="pres">
      <dgm:prSet presAssocID="{0DC69F95-CB64-425C-BB7A-343F2928A282}" presName="rootText" presStyleLbl="node1" presStyleIdx="1" presStyleCnt="3"/>
      <dgm:spPr/>
    </dgm:pt>
    <dgm:pt modelId="{EFADE04C-8041-44AE-8421-92F49502EE7F}" type="pres">
      <dgm:prSet presAssocID="{0DC69F95-CB64-425C-BB7A-343F2928A282}" presName="rootConnector" presStyleLbl="node1" presStyleIdx="1" presStyleCnt="3"/>
      <dgm:spPr/>
    </dgm:pt>
    <dgm:pt modelId="{199A970F-0A0E-419A-BA13-A491F3D94983}" type="pres">
      <dgm:prSet presAssocID="{0DC69F95-CB64-425C-BB7A-343F2928A282}" presName="childShape" presStyleCnt="0"/>
      <dgm:spPr/>
    </dgm:pt>
    <dgm:pt modelId="{2790B113-32A0-4EBB-818A-FAAA66CFDAFA}" type="pres">
      <dgm:prSet presAssocID="{5D325201-1C5E-4C70-A02A-6C04207D62BA}" presName="Name13" presStyleLbl="parChTrans1D2" presStyleIdx="3" presStyleCnt="9"/>
      <dgm:spPr/>
    </dgm:pt>
    <dgm:pt modelId="{535A161A-AA4B-46C0-9BFD-7868A91E54CA}" type="pres">
      <dgm:prSet presAssocID="{A1945CD3-C1B4-48A4-8AC6-6963374B4C25}" presName="childText" presStyleLbl="bgAcc1" presStyleIdx="3" presStyleCnt="9">
        <dgm:presLayoutVars>
          <dgm:bulletEnabled val="1"/>
        </dgm:presLayoutVars>
      </dgm:prSet>
      <dgm:spPr/>
    </dgm:pt>
    <dgm:pt modelId="{21328703-0662-42B3-A1FD-5236DBC311C5}" type="pres">
      <dgm:prSet presAssocID="{B57EA4D7-F4F1-4E48-8ADD-D1FD68AC31F2}" presName="Name13" presStyleLbl="parChTrans1D2" presStyleIdx="4" presStyleCnt="9"/>
      <dgm:spPr/>
    </dgm:pt>
    <dgm:pt modelId="{D90841BC-AD3D-4198-8C49-33713B4C4648}" type="pres">
      <dgm:prSet presAssocID="{08C9B973-EF0D-4CC1-83BD-C05E3F2BD731}" presName="childText" presStyleLbl="bgAcc1" presStyleIdx="4" presStyleCnt="9">
        <dgm:presLayoutVars>
          <dgm:bulletEnabled val="1"/>
        </dgm:presLayoutVars>
      </dgm:prSet>
      <dgm:spPr/>
    </dgm:pt>
    <dgm:pt modelId="{281F6664-70EC-4610-B867-07F02283125D}" type="pres">
      <dgm:prSet presAssocID="{5F10A974-DAEE-4A26-A2A2-9CAB53E39B68}" presName="root" presStyleCnt="0"/>
      <dgm:spPr/>
    </dgm:pt>
    <dgm:pt modelId="{EBA4C49D-F8FA-47C5-904A-91A3EEDA6F64}" type="pres">
      <dgm:prSet presAssocID="{5F10A974-DAEE-4A26-A2A2-9CAB53E39B68}" presName="rootComposite" presStyleCnt="0"/>
      <dgm:spPr/>
    </dgm:pt>
    <dgm:pt modelId="{779B86D8-D9C0-4122-884B-09ED62728FBB}" type="pres">
      <dgm:prSet presAssocID="{5F10A974-DAEE-4A26-A2A2-9CAB53E39B68}" presName="rootText" presStyleLbl="node1" presStyleIdx="2" presStyleCnt="3"/>
      <dgm:spPr/>
    </dgm:pt>
    <dgm:pt modelId="{60D0607E-BFF9-452C-9D64-BD7AA0952BB1}" type="pres">
      <dgm:prSet presAssocID="{5F10A974-DAEE-4A26-A2A2-9CAB53E39B68}" presName="rootConnector" presStyleLbl="node1" presStyleIdx="2" presStyleCnt="3"/>
      <dgm:spPr/>
    </dgm:pt>
    <dgm:pt modelId="{84528CBF-3F8C-420A-A927-FA5D09A4F69B}" type="pres">
      <dgm:prSet presAssocID="{5F10A974-DAEE-4A26-A2A2-9CAB53E39B68}" presName="childShape" presStyleCnt="0"/>
      <dgm:spPr/>
    </dgm:pt>
    <dgm:pt modelId="{52DBB133-861C-4EC2-AF17-580F85970B0A}" type="pres">
      <dgm:prSet presAssocID="{587CCE52-A1A9-4145-879B-AEFFA7AF6835}" presName="Name13" presStyleLbl="parChTrans1D2" presStyleIdx="5" presStyleCnt="9"/>
      <dgm:spPr/>
    </dgm:pt>
    <dgm:pt modelId="{B6CAEEA3-9AF9-4858-83DF-103996000A15}" type="pres">
      <dgm:prSet presAssocID="{287566F9-E1EC-4C6E-B606-281E993A0DF8}" presName="childText" presStyleLbl="bgAcc1" presStyleIdx="5" presStyleCnt="9">
        <dgm:presLayoutVars>
          <dgm:bulletEnabled val="1"/>
        </dgm:presLayoutVars>
      </dgm:prSet>
      <dgm:spPr/>
    </dgm:pt>
    <dgm:pt modelId="{E477505E-6FB8-4C34-87EB-56F248EC587E}" type="pres">
      <dgm:prSet presAssocID="{6EEE23A1-AACF-4228-874D-CF1D8243DC93}" presName="Name13" presStyleLbl="parChTrans1D2" presStyleIdx="6" presStyleCnt="9"/>
      <dgm:spPr/>
    </dgm:pt>
    <dgm:pt modelId="{FFF4804D-2971-4705-9903-3DFCA9BF17DB}" type="pres">
      <dgm:prSet presAssocID="{0352DCC9-AC06-4468-B2A8-19268EA0DE1A}" presName="childText" presStyleLbl="bgAcc1" presStyleIdx="6" presStyleCnt="9">
        <dgm:presLayoutVars>
          <dgm:bulletEnabled val="1"/>
        </dgm:presLayoutVars>
      </dgm:prSet>
      <dgm:spPr/>
    </dgm:pt>
    <dgm:pt modelId="{A42C67A4-35C2-4542-A003-C9B74C156AF1}" type="pres">
      <dgm:prSet presAssocID="{4ECC4C1F-AFD9-420A-B0DB-920003271F13}" presName="Name13" presStyleLbl="parChTrans1D2" presStyleIdx="7" presStyleCnt="9"/>
      <dgm:spPr/>
    </dgm:pt>
    <dgm:pt modelId="{3B27DD49-A28C-47D1-B448-381BACD65B86}" type="pres">
      <dgm:prSet presAssocID="{D05AE556-3A64-4E0E-8C65-393028341D61}" presName="childText" presStyleLbl="bgAcc1" presStyleIdx="7" presStyleCnt="9">
        <dgm:presLayoutVars>
          <dgm:bulletEnabled val="1"/>
        </dgm:presLayoutVars>
      </dgm:prSet>
      <dgm:spPr/>
    </dgm:pt>
    <dgm:pt modelId="{13C65510-DF36-438F-882C-F07ADB16372F}" type="pres">
      <dgm:prSet presAssocID="{BDC7700A-0743-4DF1-9333-A0989A6C6626}" presName="Name13" presStyleLbl="parChTrans1D2" presStyleIdx="8" presStyleCnt="9"/>
      <dgm:spPr/>
    </dgm:pt>
    <dgm:pt modelId="{02B23DA4-2C38-4593-9893-FC447B2427B0}" type="pres">
      <dgm:prSet presAssocID="{B247191C-EA19-4954-A346-0C39685580B7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AB67A603-6E5D-4691-9418-3331D119DB75}" type="presOf" srcId="{BDC7700A-0743-4DF1-9333-A0989A6C6626}" destId="{13C65510-DF36-438F-882C-F07ADB16372F}" srcOrd="0" destOrd="0" presId="urn:microsoft.com/office/officeart/2005/8/layout/hierarchy3"/>
    <dgm:cxn modelId="{4C895807-C131-495A-9FBB-A66A645C4E58}" type="presOf" srcId="{7424DD4A-D6ED-4E46-A1AF-83492821C120}" destId="{7601B444-C624-4FDC-8FD8-078008E5FF4F}" srcOrd="0" destOrd="0" presId="urn:microsoft.com/office/officeart/2005/8/layout/hierarchy3"/>
    <dgm:cxn modelId="{A3DAEC08-6D49-4F76-BA62-2ED4A3D61B90}" type="presOf" srcId="{DF324FF2-A4E2-4529-8EF5-EFB349A9C5C6}" destId="{E52C9432-5818-4E83-8B30-CB9B01DE90E1}" srcOrd="0" destOrd="0" presId="urn:microsoft.com/office/officeart/2005/8/layout/hierarchy3"/>
    <dgm:cxn modelId="{28D5BF10-F8E1-41B7-B181-0C57E4FF4DD6}" type="presOf" srcId="{6EEE23A1-AACF-4228-874D-CF1D8243DC93}" destId="{E477505E-6FB8-4C34-87EB-56F248EC587E}" srcOrd="0" destOrd="0" presId="urn:microsoft.com/office/officeart/2005/8/layout/hierarchy3"/>
    <dgm:cxn modelId="{586DB725-42CA-4E03-A90B-0930AA8C8015}" type="presOf" srcId="{A1945CD3-C1B4-48A4-8AC6-6963374B4C25}" destId="{535A161A-AA4B-46C0-9BFD-7868A91E54CA}" srcOrd="0" destOrd="0" presId="urn:microsoft.com/office/officeart/2005/8/layout/hierarchy3"/>
    <dgm:cxn modelId="{768EC82A-0414-40C4-BDDC-BC42371A8291}" type="presOf" srcId="{FF6E07DA-72B0-41CD-8348-EAAD67A55E62}" destId="{BBADD7A7-11EA-4B17-A757-A2527FFD93E9}" srcOrd="0" destOrd="0" presId="urn:microsoft.com/office/officeart/2005/8/layout/hierarchy3"/>
    <dgm:cxn modelId="{7F73EB2F-4C02-4AAF-8EC3-E3B14CE44C5C}" type="presOf" srcId="{587CCE52-A1A9-4145-879B-AEFFA7AF6835}" destId="{52DBB133-861C-4EC2-AF17-580F85970B0A}" srcOrd="0" destOrd="0" presId="urn:microsoft.com/office/officeart/2005/8/layout/hierarchy3"/>
    <dgm:cxn modelId="{9E1ECC30-CED6-4A27-827F-5958C8F9400B}" type="presOf" srcId="{0352DCC9-AC06-4468-B2A8-19268EA0DE1A}" destId="{FFF4804D-2971-4705-9903-3DFCA9BF17DB}" srcOrd="0" destOrd="0" presId="urn:microsoft.com/office/officeart/2005/8/layout/hierarchy3"/>
    <dgm:cxn modelId="{8F545534-664E-45B3-95B1-4B443F08CB72}" type="presOf" srcId="{B247191C-EA19-4954-A346-0C39685580B7}" destId="{02B23DA4-2C38-4593-9893-FC447B2427B0}" srcOrd="0" destOrd="0" presId="urn:microsoft.com/office/officeart/2005/8/layout/hierarchy3"/>
    <dgm:cxn modelId="{3459BC3F-0DC8-4794-8FFD-D622DFAB3D7F}" srcId="{5F10A974-DAEE-4A26-A2A2-9CAB53E39B68}" destId="{287566F9-E1EC-4C6E-B606-281E993A0DF8}" srcOrd="0" destOrd="0" parTransId="{587CCE52-A1A9-4145-879B-AEFFA7AF6835}" sibTransId="{567DE6EF-656A-4360-B941-A5FD48CF37C3}"/>
    <dgm:cxn modelId="{2CF3FA69-9F1C-4EB7-9DA1-929E63D3ABCE}" srcId="{762ACAC9-C720-4611-8AB0-AB12F36B2449}" destId="{0DC69F95-CB64-425C-BB7A-343F2928A282}" srcOrd="1" destOrd="0" parTransId="{A41DDEF8-C93F-4B9E-B35C-4DA04E925445}" sibTransId="{1EE03887-1F0F-4CFB-A5BE-CB7D18BB3432}"/>
    <dgm:cxn modelId="{04066D4B-EA67-4675-B368-A3AB39C3F848}" srcId="{5F10A974-DAEE-4A26-A2A2-9CAB53E39B68}" destId="{D05AE556-3A64-4E0E-8C65-393028341D61}" srcOrd="2" destOrd="0" parTransId="{4ECC4C1F-AFD9-420A-B0DB-920003271F13}" sibTransId="{E0DCC6E5-002B-42FF-84AB-CC78EC945507}"/>
    <dgm:cxn modelId="{90E3B56B-032C-4E69-B9A4-C9AB7FCE4BA1}" srcId="{373DF7C6-D210-4892-B946-1CC768C297FD}" destId="{0EBC12A4-FB4D-45BD-9384-2C56CD80EB26}" srcOrd="2" destOrd="0" parTransId="{5D3BB194-9612-446A-94C1-8F5DD33D0C0E}" sibTransId="{F780CACF-2B05-4391-A444-A08BBB70B747}"/>
    <dgm:cxn modelId="{5800324C-3450-4E28-BF34-3F0B03A0FE4D}" type="presOf" srcId="{762ACAC9-C720-4611-8AB0-AB12F36B2449}" destId="{44045E7A-63C1-4411-BB6C-BE6804453B55}" srcOrd="0" destOrd="0" presId="urn:microsoft.com/office/officeart/2005/8/layout/hierarchy3"/>
    <dgm:cxn modelId="{9F09FD6C-FF15-4FED-A51C-FFB9F0E978A0}" type="presOf" srcId="{0EBC12A4-FB4D-45BD-9384-2C56CD80EB26}" destId="{F0063317-4E3F-4E6B-A4E8-B2D6B5A9E358}" srcOrd="0" destOrd="0" presId="urn:microsoft.com/office/officeart/2005/8/layout/hierarchy3"/>
    <dgm:cxn modelId="{C306A66D-B5F2-40F6-BD39-06D9CCF2A929}" srcId="{5F10A974-DAEE-4A26-A2A2-9CAB53E39B68}" destId="{0352DCC9-AC06-4468-B2A8-19268EA0DE1A}" srcOrd="1" destOrd="0" parTransId="{6EEE23A1-AACF-4228-874D-CF1D8243DC93}" sibTransId="{DA24A370-233C-438C-95E3-474B9E151E91}"/>
    <dgm:cxn modelId="{1923CE6E-18EE-4D40-AABE-37A635A4A937}" type="presOf" srcId="{B57EA4D7-F4F1-4E48-8ADD-D1FD68AC31F2}" destId="{21328703-0662-42B3-A1FD-5236DBC311C5}" srcOrd="0" destOrd="0" presId="urn:microsoft.com/office/officeart/2005/8/layout/hierarchy3"/>
    <dgm:cxn modelId="{C8729670-1C1A-4784-A597-D224A8E675B4}" type="presOf" srcId="{0DC69F95-CB64-425C-BB7A-343F2928A282}" destId="{B3BBFF8D-92E2-4093-90B2-54D35C34A18F}" srcOrd="0" destOrd="0" presId="urn:microsoft.com/office/officeart/2005/8/layout/hierarchy3"/>
    <dgm:cxn modelId="{C8E5FC73-D8CA-4CDD-9E69-280E533A58F1}" type="presOf" srcId="{373DF7C6-D210-4892-B946-1CC768C297FD}" destId="{6838EA01-254C-4EC8-9767-3257B7E89A2B}" srcOrd="0" destOrd="0" presId="urn:microsoft.com/office/officeart/2005/8/layout/hierarchy3"/>
    <dgm:cxn modelId="{5C494A77-A810-4CAF-B07C-AEF6268BB686}" type="presOf" srcId="{EDD44A66-639D-43E0-A613-CD90839177D7}" destId="{A78CD692-D0AC-4B9E-AFA4-ECB9AFCE2D29}" srcOrd="0" destOrd="0" presId="urn:microsoft.com/office/officeart/2005/8/layout/hierarchy3"/>
    <dgm:cxn modelId="{CFE4347F-5207-42AA-8BF7-6621289B5618}" srcId="{0DC69F95-CB64-425C-BB7A-343F2928A282}" destId="{A1945CD3-C1B4-48A4-8AC6-6963374B4C25}" srcOrd="0" destOrd="0" parTransId="{5D325201-1C5E-4C70-A02A-6C04207D62BA}" sibTransId="{5C396724-FD7C-4B50-A210-E7A7E170275D}"/>
    <dgm:cxn modelId="{B9471D90-EDF8-406E-AD2A-FE973DCFB386}" type="presOf" srcId="{0DC69F95-CB64-425C-BB7A-343F2928A282}" destId="{EFADE04C-8041-44AE-8421-92F49502EE7F}" srcOrd="1" destOrd="0" presId="urn:microsoft.com/office/officeart/2005/8/layout/hierarchy3"/>
    <dgm:cxn modelId="{C28EF592-7DC7-425D-A17B-2EC91967F9DD}" srcId="{373DF7C6-D210-4892-B946-1CC768C297FD}" destId="{DF324FF2-A4E2-4529-8EF5-EFB349A9C5C6}" srcOrd="1" destOrd="0" parTransId="{FF6E07DA-72B0-41CD-8348-EAAD67A55E62}" sibTransId="{C783CB0A-07C2-4785-A723-66849230823A}"/>
    <dgm:cxn modelId="{49F34997-BD46-4A2F-988D-CA450DEFC0D8}" srcId="{5F10A974-DAEE-4A26-A2A2-9CAB53E39B68}" destId="{B247191C-EA19-4954-A346-0C39685580B7}" srcOrd="3" destOrd="0" parTransId="{BDC7700A-0743-4DF1-9333-A0989A6C6626}" sibTransId="{2AC31EA2-C836-4153-9992-D81E2AE9D645}"/>
    <dgm:cxn modelId="{23B7CEA2-A15B-4587-83EA-36C13E77C577}" type="presOf" srcId="{08C9B973-EF0D-4CC1-83BD-C05E3F2BD731}" destId="{D90841BC-AD3D-4198-8C49-33713B4C4648}" srcOrd="0" destOrd="0" presId="urn:microsoft.com/office/officeart/2005/8/layout/hierarchy3"/>
    <dgm:cxn modelId="{BCCC91A8-C269-4405-A46B-0DD9A24F9DF1}" type="presOf" srcId="{4ECC4C1F-AFD9-420A-B0DB-920003271F13}" destId="{A42C67A4-35C2-4542-A003-C9B74C156AF1}" srcOrd="0" destOrd="0" presId="urn:microsoft.com/office/officeart/2005/8/layout/hierarchy3"/>
    <dgm:cxn modelId="{42589BA9-9420-4BAF-9D07-D9A313234D14}" srcId="{762ACAC9-C720-4611-8AB0-AB12F36B2449}" destId="{373DF7C6-D210-4892-B946-1CC768C297FD}" srcOrd="0" destOrd="0" parTransId="{0671DBA8-7E0F-4A76-BAFA-E22E28CCF8BF}" sibTransId="{E2B327E8-DA0B-4A99-ACCE-D3AF646F1347}"/>
    <dgm:cxn modelId="{CF448CAC-492E-42B4-8BF8-25FD8EDCF617}" type="presOf" srcId="{5D325201-1C5E-4C70-A02A-6C04207D62BA}" destId="{2790B113-32A0-4EBB-818A-FAAA66CFDAFA}" srcOrd="0" destOrd="0" presId="urn:microsoft.com/office/officeart/2005/8/layout/hierarchy3"/>
    <dgm:cxn modelId="{A810D3AF-4328-4E04-B06B-6CB19C63A8FC}" type="presOf" srcId="{D05AE556-3A64-4E0E-8C65-393028341D61}" destId="{3B27DD49-A28C-47D1-B448-381BACD65B86}" srcOrd="0" destOrd="0" presId="urn:microsoft.com/office/officeart/2005/8/layout/hierarchy3"/>
    <dgm:cxn modelId="{C8AA79B3-7D7E-4756-8033-C2690783C917}" type="presOf" srcId="{5D3BB194-9612-446A-94C1-8F5DD33D0C0E}" destId="{B773661A-8634-4C35-977B-8727224C3D99}" srcOrd="0" destOrd="0" presId="urn:microsoft.com/office/officeart/2005/8/layout/hierarchy3"/>
    <dgm:cxn modelId="{182248BE-1346-4D55-86FC-05062A1A4D4A}" srcId="{373DF7C6-D210-4892-B946-1CC768C297FD}" destId="{7424DD4A-D6ED-4E46-A1AF-83492821C120}" srcOrd="0" destOrd="0" parTransId="{EDD44A66-639D-43E0-A613-CD90839177D7}" sibTransId="{B5DEF951-9FFB-404B-99C6-339D79B1F038}"/>
    <dgm:cxn modelId="{8F883BC6-3BB8-4368-9860-0A6D13F4D666}" type="presOf" srcId="{287566F9-E1EC-4C6E-B606-281E993A0DF8}" destId="{B6CAEEA3-9AF9-4858-83DF-103996000A15}" srcOrd="0" destOrd="0" presId="urn:microsoft.com/office/officeart/2005/8/layout/hierarchy3"/>
    <dgm:cxn modelId="{D7DCD8CB-9085-47AD-A2C7-39E12A63085B}" srcId="{762ACAC9-C720-4611-8AB0-AB12F36B2449}" destId="{5F10A974-DAEE-4A26-A2A2-9CAB53E39B68}" srcOrd="2" destOrd="0" parTransId="{013ECC91-8B47-4D04-BF07-3B5714278D5F}" sibTransId="{324E0518-385A-41E8-B454-DCB7D0AAADBF}"/>
    <dgm:cxn modelId="{8BDC44CC-A753-4599-A5F8-9A777D057AED}" srcId="{0DC69F95-CB64-425C-BB7A-343F2928A282}" destId="{08C9B973-EF0D-4CC1-83BD-C05E3F2BD731}" srcOrd="1" destOrd="0" parTransId="{B57EA4D7-F4F1-4E48-8ADD-D1FD68AC31F2}" sibTransId="{4D914FEE-EB04-4070-BB63-FFC1EB915328}"/>
    <dgm:cxn modelId="{30AD48DC-87E4-4E66-AFFD-D8985A8BFCE4}" type="presOf" srcId="{373DF7C6-D210-4892-B946-1CC768C297FD}" destId="{B2476672-31CF-4629-B157-1B929B72BBA7}" srcOrd="1" destOrd="0" presId="urn:microsoft.com/office/officeart/2005/8/layout/hierarchy3"/>
    <dgm:cxn modelId="{F9B0ABDD-A40F-4874-8A9E-DE1DDD8D884E}" type="presOf" srcId="{5F10A974-DAEE-4A26-A2A2-9CAB53E39B68}" destId="{60D0607E-BFF9-452C-9D64-BD7AA0952BB1}" srcOrd="1" destOrd="0" presId="urn:microsoft.com/office/officeart/2005/8/layout/hierarchy3"/>
    <dgm:cxn modelId="{558ABBED-F7F2-4C94-A717-47FDB6E07943}" type="presOf" srcId="{5F10A974-DAEE-4A26-A2A2-9CAB53E39B68}" destId="{779B86D8-D9C0-4122-884B-09ED62728FBB}" srcOrd="0" destOrd="0" presId="urn:microsoft.com/office/officeart/2005/8/layout/hierarchy3"/>
    <dgm:cxn modelId="{536CA2D7-C033-414A-8588-7D30E3DD5A72}" type="presParOf" srcId="{44045E7A-63C1-4411-BB6C-BE6804453B55}" destId="{D49C7512-8B58-4439-A1DB-75C2875E77E6}" srcOrd="0" destOrd="0" presId="urn:microsoft.com/office/officeart/2005/8/layout/hierarchy3"/>
    <dgm:cxn modelId="{5E77718B-79FD-4CFA-8B9A-7FD6D3E9B8C2}" type="presParOf" srcId="{D49C7512-8B58-4439-A1DB-75C2875E77E6}" destId="{054A2307-2DFE-490C-AF1D-426190091404}" srcOrd="0" destOrd="0" presId="urn:microsoft.com/office/officeart/2005/8/layout/hierarchy3"/>
    <dgm:cxn modelId="{0E22FB65-0B81-4BD2-822F-B8E30C1143CE}" type="presParOf" srcId="{054A2307-2DFE-490C-AF1D-426190091404}" destId="{6838EA01-254C-4EC8-9767-3257B7E89A2B}" srcOrd="0" destOrd="0" presId="urn:microsoft.com/office/officeart/2005/8/layout/hierarchy3"/>
    <dgm:cxn modelId="{0483B4EE-EF27-47FB-BA04-1BB099455905}" type="presParOf" srcId="{054A2307-2DFE-490C-AF1D-426190091404}" destId="{B2476672-31CF-4629-B157-1B929B72BBA7}" srcOrd="1" destOrd="0" presId="urn:microsoft.com/office/officeart/2005/8/layout/hierarchy3"/>
    <dgm:cxn modelId="{A8B1CF83-27B7-4E69-AF60-D2CEF06D0225}" type="presParOf" srcId="{D49C7512-8B58-4439-A1DB-75C2875E77E6}" destId="{F6A60C1C-B0DC-4D17-B0F5-9B84A357D6E0}" srcOrd="1" destOrd="0" presId="urn:microsoft.com/office/officeart/2005/8/layout/hierarchy3"/>
    <dgm:cxn modelId="{7B8C60AE-E120-4242-92F4-99299AD0632F}" type="presParOf" srcId="{F6A60C1C-B0DC-4D17-B0F5-9B84A357D6E0}" destId="{A78CD692-D0AC-4B9E-AFA4-ECB9AFCE2D29}" srcOrd="0" destOrd="0" presId="urn:microsoft.com/office/officeart/2005/8/layout/hierarchy3"/>
    <dgm:cxn modelId="{9A719A9C-5537-47C2-928D-BB5CE1EE7CE5}" type="presParOf" srcId="{F6A60C1C-B0DC-4D17-B0F5-9B84A357D6E0}" destId="{7601B444-C624-4FDC-8FD8-078008E5FF4F}" srcOrd="1" destOrd="0" presId="urn:microsoft.com/office/officeart/2005/8/layout/hierarchy3"/>
    <dgm:cxn modelId="{4D07C382-EAB4-4672-A09E-5FC4BFE1B210}" type="presParOf" srcId="{F6A60C1C-B0DC-4D17-B0F5-9B84A357D6E0}" destId="{BBADD7A7-11EA-4B17-A757-A2527FFD93E9}" srcOrd="2" destOrd="0" presId="urn:microsoft.com/office/officeart/2005/8/layout/hierarchy3"/>
    <dgm:cxn modelId="{D7540BFC-1F9D-4576-8C3D-EFC445A16D9F}" type="presParOf" srcId="{F6A60C1C-B0DC-4D17-B0F5-9B84A357D6E0}" destId="{E52C9432-5818-4E83-8B30-CB9B01DE90E1}" srcOrd="3" destOrd="0" presId="urn:microsoft.com/office/officeart/2005/8/layout/hierarchy3"/>
    <dgm:cxn modelId="{7BC840B4-8602-4504-B839-B70CC8186D1E}" type="presParOf" srcId="{F6A60C1C-B0DC-4D17-B0F5-9B84A357D6E0}" destId="{B773661A-8634-4C35-977B-8727224C3D99}" srcOrd="4" destOrd="0" presId="urn:microsoft.com/office/officeart/2005/8/layout/hierarchy3"/>
    <dgm:cxn modelId="{65C8D9D7-77AE-409B-9448-8D1BAB683EB7}" type="presParOf" srcId="{F6A60C1C-B0DC-4D17-B0F5-9B84A357D6E0}" destId="{F0063317-4E3F-4E6B-A4E8-B2D6B5A9E358}" srcOrd="5" destOrd="0" presId="urn:microsoft.com/office/officeart/2005/8/layout/hierarchy3"/>
    <dgm:cxn modelId="{E78833AF-4666-4D30-97DF-5141E13F0894}" type="presParOf" srcId="{44045E7A-63C1-4411-BB6C-BE6804453B55}" destId="{7AEB3EAC-98BE-4BF4-A9AB-AF79859EEF17}" srcOrd="1" destOrd="0" presId="urn:microsoft.com/office/officeart/2005/8/layout/hierarchy3"/>
    <dgm:cxn modelId="{67C8D644-07B1-455F-BBA0-B3B57B7F90C1}" type="presParOf" srcId="{7AEB3EAC-98BE-4BF4-A9AB-AF79859EEF17}" destId="{EC418F9D-2F76-453C-8918-C5EA24E1E185}" srcOrd="0" destOrd="0" presId="urn:microsoft.com/office/officeart/2005/8/layout/hierarchy3"/>
    <dgm:cxn modelId="{63B6375A-8267-428A-88B3-618C6B35ED8F}" type="presParOf" srcId="{EC418F9D-2F76-453C-8918-C5EA24E1E185}" destId="{B3BBFF8D-92E2-4093-90B2-54D35C34A18F}" srcOrd="0" destOrd="0" presId="urn:microsoft.com/office/officeart/2005/8/layout/hierarchy3"/>
    <dgm:cxn modelId="{A6F1F425-644E-4C8E-AD82-A58D1B9EBFE7}" type="presParOf" srcId="{EC418F9D-2F76-453C-8918-C5EA24E1E185}" destId="{EFADE04C-8041-44AE-8421-92F49502EE7F}" srcOrd="1" destOrd="0" presId="urn:microsoft.com/office/officeart/2005/8/layout/hierarchy3"/>
    <dgm:cxn modelId="{F8AE6867-FF41-4499-BE80-0EF2B060E976}" type="presParOf" srcId="{7AEB3EAC-98BE-4BF4-A9AB-AF79859EEF17}" destId="{199A970F-0A0E-419A-BA13-A491F3D94983}" srcOrd="1" destOrd="0" presId="urn:microsoft.com/office/officeart/2005/8/layout/hierarchy3"/>
    <dgm:cxn modelId="{708B0334-D6C7-43C0-AE0B-81F03376161A}" type="presParOf" srcId="{199A970F-0A0E-419A-BA13-A491F3D94983}" destId="{2790B113-32A0-4EBB-818A-FAAA66CFDAFA}" srcOrd="0" destOrd="0" presId="urn:microsoft.com/office/officeart/2005/8/layout/hierarchy3"/>
    <dgm:cxn modelId="{6FCDAFC3-80C7-4BE6-9DD0-F51898F9B6F6}" type="presParOf" srcId="{199A970F-0A0E-419A-BA13-A491F3D94983}" destId="{535A161A-AA4B-46C0-9BFD-7868A91E54CA}" srcOrd="1" destOrd="0" presId="urn:microsoft.com/office/officeart/2005/8/layout/hierarchy3"/>
    <dgm:cxn modelId="{E087C589-FF42-40F7-ACA2-16B9FDB3C7A8}" type="presParOf" srcId="{199A970F-0A0E-419A-BA13-A491F3D94983}" destId="{21328703-0662-42B3-A1FD-5236DBC311C5}" srcOrd="2" destOrd="0" presId="urn:microsoft.com/office/officeart/2005/8/layout/hierarchy3"/>
    <dgm:cxn modelId="{342CA45E-BCDA-40CD-AE71-43F717A4A193}" type="presParOf" srcId="{199A970F-0A0E-419A-BA13-A491F3D94983}" destId="{D90841BC-AD3D-4198-8C49-33713B4C4648}" srcOrd="3" destOrd="0" presId="urn:microsoft.com/office/officeart/2005/8/layout/hierarchy3"/>
    <dgm:cxn modelId="{96786329-61FE-4D56-AF15-BFD2A9413D61}" type="presParOf" srcId="{44045E7A-63C1-4411-BB6C-BE6804453B55}" destId="{281F6664-70EC-4610-B867-07F02283125D}" srcOrd="2" destOrd="0" presId="urn:microsoft.com/office/officeart/2005/8/layout/hierarchy3"/>
    <dgm:cxn modelId="{72E3E439-5F22-4413-A105-1997CF3CE135}" type="presParOf" srcId="{281F6664-70EC-4610-B867-07F02283125D}" destId="{EBA4C49D-F8FA-47C5-904A-91A3EEDA6F64}" srcOrd="0" destOrd="0" presId="urn:microsoft.com/office/officeart/2005/8/layout/hierarchy3"/>
    <dgm:cxn modelId="{90E561A7-5C08-4F7E-936D-63266DB81823}" type="presParOf" srcId="{EBA4C49D-F8FA-47C5-904A-91A3EEDA6F64}" destId="{779B86D8-D9C0-4122-884B-09ED62728FBB}" srcOrd="0" destOrd="0" presId="urn:microsoft.com/office/officeart/2005/8/layout/hierarchy3"/>
    <dgm:cxn modelId="{4AC33199-BB2B-4224-86EB-260FCAC74716}" type="presParOf" srcId="{EBA4C49D-F8FA-47C5-904A-91A3EEDA6F64}" destId="{60D0607E-BFF9-452C-9D64-BD7AA0952BB1}" srcOrd="1" destOrd="0" presId="urn:microsoft.com/office/officeart/2005/8/layout/hierarchy3"/>
    <dgm:cxn modelId="{3E47B694-69ED-45A9-BA30-EC13170B753F}" type="presParOf" srcId="{281F6664-70EC-4610-B867-07F02283125D}" destId="{84528CBF-3F8C-420A-A927-FA5D09A4F69B}" srcOrd="1" destOrd="0" presId="urn:microsoft.com/office/officeart/2005/8/layout/hierarchy3"/>
    <dgm:cxn modelId="{78A00B7C-7E16-4EC3-9950-11508809BEE1}" type="presParOf" srcId="{84528CBF-3F8C-420A-A927-FA5D09A4F69B}" destId="{52DBB133-861C-4EC2-AF17-580F85970B0A}" srcOrd="0" destOrd="0" presId="urn:microsoft.com/office/officeart/2005/8/layout/hierarchy3"/>
    <dgm:cxn modelId="{EBAEC7CC-2F7C-42FC-8117-41F106DB11AA}" type="presParOf" srcId="{84528CBF-3F8C-420A-A927-FA5D09A4F69B}" destId="{B6CAEEA3-9AF9-4858-83DF-103996000A15}" srcOrd="1" destOrd="0" presId="urn:microsoft.com/office/officeart/2005/8/layout/hierarchy3"/>
    <dgm:cxn modelId="{F4BBA0CF-C956-46E6-BE83-C386EC3BCB93}" type="presParOf" srcId="{84528CBF-3F8C-420A-A927-FA5D09A4F69B}" destId="{E477505E-6FB8-4C34-87EB-56F248EC587E}" srcOrd="2" destOrd="0" presId="urn:microsoft.com/office/officeart/2005/8/layout/hierarchy3"/>
    <dgm:cxn modelId="{80D0CA74-2184-4E83-A59A-1F5D8F822D82}" type="presParOf" srcId="{84528CBF-3F8C-420A-A927-FA5D09A4F69B}" destId="{FFF4804D-2971-4705-9903-3DFCA9BF17DB}" srcOrd="3" destOrd="0" presId="urn:microsoft.com/office/officeart/2005/8/layout/hierarchy3"/>
    <dgm:cxn modelId="{0E4582F9-7F5C-4CB0-B940-92D89C857890}" type="presParOf" srcId="{84528CBF-3F8C-420A-A927-FA5D09A4F69B}" destId="{A42C67A4-35C2-4542-A003-C9B74C156AF1}" srcOrd="4" destOrd="0" presId="urn:microsoft.com/office/officeart/2005/8/layout/hierarchy3"/>
    <dgm:cxn modelId="{80F32F4F-829B-422D-8490-B0B32D07DA10}" type="presParOf" srcId="{84528CBF-3F8C-420A-A927-FA5D09A4F69B}" destId="{3B27DD49-A28C-47D1-B448-381BACD65B86}" srcOrd="5" destOrd="0" presId="urn:microsoft.com/office/officeart/2005/8/layout/hierarchy3"/>
    <dgm:cxn modelId="{FA6F68FF-CB76-4328-A082-79AB4587146C}" type="presParOf" srcId="{84528CBF-3F8C-420A-A927-FA5D09A4F69B}" destId="{13C65510-DF36-438F-882C-F07ADB16372F}" srcOrd="6" destOrd="0" presId="urn:microsoft.com/office/officeart/2005/8/layout/hierarchy3"/>
    <dgm:cxn modelId="{5B64C629-AE88-4386-BAC4-30233171A65F}" type="presParOf" srcId="{84528CBF-3F8C-420A-A927-FA5D09A4F69B}" destId="{02B23DA4-2C38-4593-9893-FC447B2427B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91C219-0236-4607-A305-E703FAA0E553}" type="doc">
      <dgm:prSet loTypeId="urn:microsoft.com/office/officeart/2005/8/layout/vProcess5" loCatId="process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fr-FR"/>
        </a:p>
      </dgm:t>
    </dgm:pt>
    <dgm:pt modelId="{9EBDEA40-A9DB-4CC9-B0A8-F4D8020AD3BD}">
      <dgm:prSet phldrT="[Texte]" custT="1"/>
      <dgm:spPr/>
      <dgm:t>
        <a:bodyPr/>
        <a:lstStyle/>
        <a:p>
          <a:r>
            <a:rPr lang="fr-FR" sz="2400" b="0" dirty="0">
              <a:latin typeface="Barlow Light" charset="0"/>
            </a:rPr>
            <a:t>1. Définition du problème</a:t>
          </a:r>
        </a:p>
      </dgm:t>
    </dgm:pt>
    <dgm:pt modelId="{E7311420-A78E-4C84-9189-F6E05844CBD2}" type="parTrans" cxnId="{B1662874-4769-40EE-B0B9-057E2A34CADD}">
      <dgm:prSet/>
      <dgm:spPr/>
      <dgm:t>
        <a:bodyPr/>
        <a:lstStyle/>
        <a:p>
          <a:endParaRPr lang="fr-FR" sz="1400" b="0">
            <a:latin typeface="Barlow Light" charset="0"/>
          </a:endParaRPr>
        </a:p>
      </dgm:t>
    </dgm:pt>
    <dgm:pt modelId="{8897C84F-7118-49BF-B778-21B23E7BEBCF}" type="sibTrans" cxnId="{B1662874-4769-40EE-B0B9-057E2A34CADD}">
      <dgm:prSet custT="1"/>
      <dgm:spPr/>
      <dgm:t>
        <a:bodyPr/>
        <a:lstStyle/>
        <a:p>
          <a:endParaRPr lang="fr-FR" sz="1600" b="0">
            <a:latin typeface="Barlow Light" charset="0"/>
          </a:endParaRPr>
        </a:p>
      </dgm:t>
    </dgm:pt>
    <dgm:pt modelId="{ADDACE63-C8C5-4F05-BB60-25C21FB8F7D3}">
      <dgm:prSet phldrT="[Texte]" custT="1"/>
      <dgm:spPr/>
      <dgm:t>
        <a:bodyPr/>
        <a:lstStyle/>
        <a:p>
          <a:r>
            <a:rPr lang="fr-FR" sz="2300" b="0" dirty="0">
              <a:latin typeface="Barlow Light" charset="0"/>
            </a:rPr>
            <a:t>2. Collecte et prétraitement des données</a:t>
          </a:r>
        </a:p>
      </dgm:t>
    </dgm:pt>
    <dgm:pt modelId="{14F66034-CD60-427F-AB48-4D4CE04E852D}" type="parTrans" cxnId="{D6C8702B-71AE-442A-A51F-A8B73E18C0E9}">
      <dgm:prSet/>
      <dgm:spPr/>
      <dgm:t>
        <a:bodyPr/>
        <a:lstStyle/>
        <a:p>
          <a:endParaRPr lang="fr-FR" sz="1400" b="0">
            <a:latin typeface="Barlow Light" charset="0"/>
          </a:endParaRPr>
        </a:p>
      </dgm:t>
    </dgm:pt>
    <dgm:pt modelId="{EC09973B-FE09-47AF-9EC6-03FC32964457}" type="sibTrans" cxnId="{D6C8702B-71AE-442A-A51F-A8B73E18C0E9}">
      <dgm:prSet custT="1"/>
      <dgm:spPr/>
      <dgm:t>
        <a:bodyPr/>
        <a:lstStyle/>
        <a:p>
          <a:endParaRPr lang="fr-FR" sz="1600" b="0">
            <a:latin typeface="Barlow Light" charset="0"/>
          </a:endParaRPr>
        </a:p>
      </dgm:t>
    </dgm:pt>
    <dgm:pt modelId="{C2E2A13C-7626-47BE-BAE4-76089B6C8981}">
      <dgm:prSet phldrT="[Texte]" custT="1"/>
      <dgm:spPr/>
      <dgm:t>
        <a:bodyPr/>
        <a:lstStyle/>
        <a:p>
          <a:r>
            <a:rPr lang="fr-FR" sz="2400" b="0" dirty="0">
              <a:latin typeface="Barlow Light" charset="0"/>
            </a:rPr>
            <a:t>3. Choix du modèle d’analyse</a:t>
          </a:r>
        </a:p>
      </dgm:t>
    </dgm:pt>
    <dgm:pt modelId="{ACC97FB6-8318-431A-99A4-308E2214D4BD}" type="parTrans" cxnId="{AA4DD904-4538-4FA6-90B7-EF19922D1724}">
      <dgm:prSet/>
      <dgm:spPr/>
      <dgm:t>
        <a:bodyPr/>
        <a:lstStyle/>
        <a:p>
          <a:endParaRPr lang="fr-FR" sz="1400" b="0">
            <a:latin typeface="Barlow Light" charset="0"/>
          </a:endParaRPr>
        </a:p>
      </dgm:t>
    </dgm:pt>
    <dgm:pt modelId="{244233FA-0051-4195-A75D-E0BDF1B59484}" type="sibTrans" cxnId="{AA4DD904-4538-4FA6-90B7-EF19922D1724}">
      <dgm:prSet custT="1"/>
      <dgm:spPr/>
      <dgm:t>
        <a:bodyPr/>
        <a:lstStyle/>
        <a:p>
          <a:endParaRPr lang="fr-FR" sz="1600" b="0">
            <a:latin typeface="Barlow Light" charset="0"/>
          </a:endParaRPr>
        </a:p>
      </dgm:t>
    </dgm:pt>
    <dgm:pt modelId="{7BDCE268-2C3F-4593-AECF-E2BD6AB38F5E}">
      <dgm:prSet phldrT="[Texte]" custT="1"/>
      <dgm:spPr/>
      <dgm:t>
        <a:bodyPr/>
        <a:lstStyle/>
        <a:p>
          <a:r>
            <a:rPr lang="fr-FR" sz="2400" b="0" dirty="0">
              <a:latin typeface="Barlow Light" charset="0"/>
            </a:rPr>
            <a:t>4. Evaluation des résultats</a:t>
          </a:r>
        </a:p>
      </dgm:t>
    </dgm:pt>
    <dgm:pt modelId="{FD58CE90-12A3-4A47-A816-211B3CA14FE7}" type="parTrans" cxnId="{491DDB8A-F657-4133-A71E-456B89F4E9A9}">
      <dgm:prSet/>
      <dgm:spPr/>
      <dgm:t>
        <a:bodyPr/>
        <a:lstStyle/>
        <a:p>
          <a:endParaRPr lang="fr-FR" sz="1400" b="0">
            <a:latin typeface="Barlow Light" charset="0"/>
          </a:endParaRPr>
        </a:p>
      </dgm:t>
    </dgm:pt>
    <dgm:pt modelId="{A424A450-202A-46CD-9E7D-5EE899480BEA}" type="sibTrans" cxnId="{491DDB8A-F657-4133-A71E-456B89F4E9A9}">
      <dgm:prSet custT="1"/>
      <dgm:spPr/>
      <dgm:t>
        <a:bodyPr/>
        <a:lstStyle/>
        <a:p>
          <a:endParaRPr lang="fr-FR" sz="1600" b="0">
            <a:latin typeface="Barlow Light" charset="0"/>
          </a:endParaRPr>
        </a:p>
      </dgm:t>
    </dgm:pt>
    <dgm:pt modelId="{DFB00785-8430-4BA5-B1EF-48C2C2904A45}">
      <dgm:prSet phldrT="[Texte]" custT="1"/>
      <dgm:spPr/>
      <dgm:t>
        <a:bodyPr/>
        <a:lstStyle/>
        <a:p>
          <a:r>
            <a:rPr lang="fr-FR" sz="2400" b="0" dirty="0">
              <a:latin typeface="Barlow Light" charset="0"/>
            </a:rPr>
            <a:t>5. Formalisation et diffusion</a:t>
          </a:r>
        </a:p>
      </dgm:t>
    </dgm:pt>
    <dgm:pt modelId="{5EBE9D60-7BC9-42FD-BAC6-95EA4162B975}" type="parTrans" cxnId="{D9222E07-6D11-44D0-A47B-AB0B1CD856A4}">
      <dgm:prSet/>
      <dgm:spPr/>
      <dgm:t>
        <a:bodyPr/>
        <a:lstStyle/>
        <a:p>
          <a:endParaRPr lang="fr-FR" sz="1400" b="0">
            <a:latin typeface="Barlow Light" charset="0"/>
          </a:endParaRPr>
        </a:p>
      </dgm:t>
    </dgm:pt>
    <dgm:pt modelId="{994F1874-A775-4EA8-95B2-BD49A52F671E}" type="sibTrans" cxnId="{D9222E07-6D11-44D0-A47B-AB0B1CD856A4}">
      <dgm:prSet/>
      <dgm:spPr/>
      <dgm:t>
        <a:bodyPr/>
        <a:lstStyle/>
        <a:p>
          <a:endParaRPr lang="fr-FR" sz="1400" b="0">
            <a:latin typeface="Barlow Light" charset="0"/>
          </a:endParaRPr>
        </a:p>
      </dgm:t>
    </dgm:pt>
    <dgm:pt modelId="{281B1E8A-0954-48F1-8885-4C489D989097}" type="pres">
      <dgm:prSet presAssocID="{FB91C219-0236-4607-A305-E703FAA0E553}" presName="outerComposite" presStyleCnt="0">
        <dgm:presLayoutVars>
          <dgm:chMax val="5"/>
          <dgm:dir/>
          <dgm:resizeHandles val="exact"/>
        </dgm:presLayoutVars>
      </dgm:prSet>
      <dgm:spPr/>
    </dgm:pt>
    <dgm:pt modelId="{FF18BE17-1C2D-43B1-A17F-BFCF26E9C1DF}" type="pres">
      <dgm:prSet presAssocID="{FB91C219-0236-4607-A305-E703FAA0E553}" presName="dummyMaxCanvas" presStyleCnt="0">
        <dgm:presLayoutVars/>
      </dgm:prSet>
      <dgm:spPr/>
    </dgm:pt>
    <dgm:pt modelId="{70503690-8088-49DE-86F9-C1E7DCE76C08}" type="pres">
      <dgm:prSet presAssocID="{FB91C219-0236-4607-A305-E703FAA0E553}" presName="FiveNodes_1" presStyleLbl="node1" presStyleIdx="0" presStyleCnt="5">
        <dgm:presLayoutVars>
          <dgm:bulletEnabled val="1"/>
        </dgm:presLayoutVars>
      </dgm:prSet>
      <dgm:spPr/>
    </dgm:pt>
    <dgm:pt modelId="{26095D32-C0A8-44B9-9D36-F1BF3361F688}" type="pres">
      <dgm:prSet presAssocID="{FB91C219-0236-4607-A305-E703FAA0E553}" presName="FiveNodes_2" presStyleLbl="node1" presStyleIdx="1" presStyleCnt="5">
        <dgm:presLayoutVars>
          <dgm:bulletEnabled val="1"/>
        </dgm:presLayoutVars>
      </dgm:prSet>
      <dgm:spPr/>
    </dgm:pt>
    <dgm:pt modelId="{257646FA-12F5-4534-8E64-0C041DEEBE19}" type="pres">
      <dgm:prSet presAssocID="{FB91C219-0236-4607-A305-E703FAA0E553}" presName="FiveNodes_3" presStyleLbl="node1" presStyleIdx="2" presStyleCnt="5">
        <dgm:presLayoutVars>
          <dgm:bulletEnabled val="1"/>
        </dgm:presLayoutVars>
      </dgm:prSet>
      <dgm:spPr/>
    </dgm:pt>
    <dgm:pt modelId="{4C1CD94A-DFD3-4FA8-8DBB-7F27C30012F9}" type="pres">
      <dgm:prSet presAssocID="{FB91C219-0236-4607-A305-E703FAA0E553}" presName="FiveNodes_4" presStyleLbl="node1" presStyleIdx="3" presStyleCnt="5">
        <dgm:presLayoutVars>
          <dgm:bulletEnabled val="1"/>
        </dgm:presLayoutVars>
      </dgm:prSet>
      <dgm:spPr/>
    </dgm:pt>
    <dgm:pt modelId="{4222A9A8-B344-453A-8030-3FF06DA5998E}" type="pres">
      <dgm:prSet presAssocID="{FB91C219-0236-4607-A305-E703FAA0E553}" presName="FiveNodes_5" presStyleLbl="node1" presStyleIdx="4" presStyleCnt="5">
        <dgm:presLayoutVars>
          <dgm:bulletEnabled val="1"/>
        </dgm:presLayoutVars>
      </dgm:prSet>
      <dgm:spPr/>
    </dgm:pt>
    <dgm:pt modelId="{27173431-607E-4B13-B242-52C671E3B298}" type="pres">
      <dgm:prSet presAssocID="{FB91C219-0236-4607-A305-E703FAA0E553}" presName="FiveConn_1-2" presStyleLbl="fgAccFollowNode1" presStyleIdx="0" presStyleCnt="4">
        <dgm:presLayoutVars>
          <dgm:bulletEnabled val="1"/>
        </dgm:presLayoutVars>
      </dgm:prSet>
      <dgm:spPr/>
    </dgm:pt>
    <dgm:pt modelId="{B484DD92-E751-4E79-BE50-314495B56F37}" type="pres">
      <dgm:prSet presAssocID="{FB91C219-0236-4607-A305-E703FAA0E553}" presName="FiveConn_2-3" presStyleLbl="fgAccFollowNode1" presStyleIdx="1" presStyleCnt="4">
        <dgm:presLayoutVars>
          <dgm:bulletEnabled val="1"/>
        </dgm:presLayoutVars>
      </dgm:prSet>
      <dgm:spPr/>
    </dgm:pt>
    <dgm:pt modelId="{72C23BD1-B7CF-476F-A952-2873244A0647}" type="pres">
      <dgm:prSet presAssocID="{FB91C219-0236-4607-A305-E703FAA0E553}" presName="FiveConn_3-4" presStyleLbl="fgAccFollowNode1" presStyleIdx="2" presStyleCnt="4">
        <dgm:presLayoutVars>
          <dgm:bulletEnabled val="1"/>
        </dgm:presLayoutVars>
      </dgm:prSet>
      <dgm:spPr/>
    </dgm:pt>
    <dgm:pt modelId="{C5AB79FF-FECD-462F-9C89-43495944C543}" type="pres">
      <dgm:prSet presAssocID="{FB91C219-0236-4607-A305-E703FAA0E553}" presName="FiveConn_4-5" presStyleLbl="fgAccFollowNode1" presStyleIdx="3" presStyleCnt="4">
        <dgm:presLayoutVars>
          <dgm:bulletEnabled val="1"/>
        </dgm:presLayoutVars>
      </dgm:prSet>
      <dgm:spPr/>
    </dgm:pt>
    <dgm:pt modelId="{240A4E29-14BF-47D0-A36D-7C5B307F004D}" type="pres">
      <dgm:prSet presAssocID="{FB91C219-0236-4607-A305-E703FAA0E553}" presName="FiveNodes_1_text" presStyleLbl="node1" presStyleIdx="4" presStyleCnt="5">
        <dgm:presLayoutVars>
          <dgm:bulletEnabled val="1"/>
        </dgm:presLayoutVars>
      </dgm:prSet>
      <dgm:spPr/>
    </dgm:pt>
    <dgm:pt modelId="{72929F90-F679-4CC6-926E-3FE205534FA8}" type="pres">
      <dgm:prSet presAssocID="{FB91C219-0236-4607-A305-E703FAA0E553}" presName="FiveNodes_2_text" presStyleLbl="node1" presStyleIdx="4" presStyleCnt="5">
        <dgm:presLayoutVars>
          <dgm:bulletEnabled val="1"/>
        </dgm:presLayoutVars>
      </dgm:prSet>
      <dgm:spPr/>
    </dgm:pt>
    <dgm:pt modelId="{C137EDE4-B452-45AC-9AAD-96D713E693AA}" type="pres">
      <dgm:prSet presAssocID="{FB91C219-0236-4607-A305-E703FAA0E553}" presName="FiveNodes_3_text" presStyleLbl="node1" presStyleIdx="4" presStyleCnt="5">
        <dgm:presLayoutVars>
          <dgm:bulletEnabled val="1"/>
        </dgm:presLayoutVars>
      </dgm:prSet>
      <dgm:spPr/>
    </dgm:pt>
    <dgm:pt modelId="{3925F295-5A8A-4CA6-BF2C-FA0F5E468BF2}" type="pres">
      <dgm:prSet presAssocID="{FB91C219-0236-4607-A305-E703FAA0E553}" presName="FiveNodes_4_text" presStyleLbl="node1" presStyleIdx="4" presStyleCnt="5">
        <dgm:presLayoutVars>
          <dgm:bulletEnabled val="1"/>
        </dgm:presLayoutVars>
      </dgm:prSet>
      <dgm:spPr/>
    </dgm:pt>
    <dgm:pt modelId="{4A9AEBD7-CB04-4A69-8395-DFBB3AC8328A}" type="pres">
      <dgm:prSet presAssocID="{FB91C219-0236-4607-A305-E703FAA0E55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A4DD904-4538-4FA6-90B7-EF19922D1724}" srcId="{FB91C219-0236-4607-A305-E703FAA0E553}" destId="{C2E2A13C-7626-47BE-BAE4-76089B6C8981}" srcOrd="2" destOrd="0" parTransId="{ACC97FB6-8318-431A-99A4-308E2214D4BD}" sibTransId="{244233FA-0051-4195-A75D-E0BDF1B59484}"/>
    <dgm:cxn modelId="{D9222E07-6D11-44D0-A47B-AB0B1CD856A4}" srcId="{FB91C219-0236-4607-A305-E703FAA0E553}" destId="{DFB00785-8430-4BA5-B1EF-48C2C2904A45}" srcOrd="4" destOrd="0" parTransId="{5EBE9D60-7BC9-42FD-BAC6-95EA4162B975}" sibTransId="{994F1874-A775-4EA8-95B2-BD49A52F671E}"/>
    <dgm:cxn modelId="{D4866F0E-4A58-40DF-858C-8E126F6BF1B6}" type="presOf" srcId="{A424A450-202A-46CD-9E7D-5EE899480BEA}" destId="{C5AB79FF-FECD-462F-9C89-43495944C543}" srcOrd="0" destOrd="0" presId="urn:microsoft.com/office/officeart/2005/8/layout/vProcess5"/>
    <dgm:cxn modelId="{F1B3790F-2AD4-42B3-91C5-451BB9443ABA}" type="presOf" srcId="{8897C84F-7118-49BF-B778-21B23E7BEBCF}" destId="{27173431-607E-4B13-B242-52C671E3B298}" srcOrd="0" destOrd="0" presId="urn:microsoft.com/office/officeart/2005/8/layout/vProcess5"/>
    <dgm:cxn modelId="{D6C8702B-71AE-442A-A51F-A8B73E18C0E9}" srcId="{FB91C219-0236-4607-A305-E703FAA0E553}" destId="{ADDACE63-C8C5-4F05-BB60-25C21FB8F7D3}" srcOrd="1" destOrd="0" parTransId="{14F66034-CD60-427F-AB48-4D4CE04E852D}" sibTransId="{EC09973B-FE09-47AF-9EC6-03FC32964457}"/>
    <dgm:cxn modelId="{4A685D67-1DE3-41E4-9A2B-273484E38E0E}" type="presOf" srcId="{FB91C219-0236-4607-A305-E703FAA0E553}" destId="{281B1E8A-0954-48F1-8885-4C489D989097}" srcOrd="0" destOrd="0" presId="urn:microsoft.com/office/officeart/2005/8/layout/vProcess5"/>
    <dgm:cxn modelId="{2B35226A-8EB5-44C5-9122-356CF309BDA6}" type="presOf" srcId="{9EBDEA40-A9DB-4CC9-B0A8-F4D8020AD3BD}" destId="{240A4E29-14BF-47D0-A36D-7C5B307F004D}" srcOrd="1" destOrd="0" presId="urn:microsoft.com/office/officeart/2005/8/layout/vProcess5"/>
    <dgm:cxn modelId="{62C03D4C-DD24-4724-8485-0DDBA59463F5}" type="presOf" srcId="{ADDACE63-C8C5-4F05-BB60-25C21FB8F7D3}" destId="{72929F90-F679-4CC6-926E-3FE205534FA8}" srcOrd="1" destOrd="0" presId="urn:microsoft.com/office/officeart/2005/8/layout/vProcess5"/>
    <dgm:cxn modelId="{4C2E6051-8747-43B8-8288-D083A9DBF8CE}" type="presOf" srcId="{7BDCE268-2C3F-4593-AECF-E2BD6AB38F5E}" destId="{4C1CD94A-DFD3-4FA8-8DBB-7F27C30012F9}" srcOrd="0" destOrd="0" presId="urn:microsoft.com/office/officeart/2005/8/layout/vProcess5"/>
    <dgm:cxn modelId="{B1662874-4769-40EE-B0B9-057E2A34CADD}" srcId="{FB91C219-0236-4607-A305-E703FAA0E553}" destId="{9EBDEA40-A9DB-4CC9-B0A8-F4D8020AD3BD}" srcOrd="0" destOrd="0" parTransId="{E7311420-A78E-4C84-9189-F6E05844CBD2}" sibTransId="{8897C84F-7118-49BF-B778-21B23E7BEBCF}"/>
    <dgm:cxn modelId="{10F6F47D-9BE9-4752-A7BB-CD2A54F8D563}" type="presOf" srcId="{ADDACE63-C8C5-4F05-BB60-25C21FB8F7D3}" destId="{26095D32-C0A8-44B9-9D36-F1BF3361F688}" srcOrd="0" destOrd="0" presId="urn:microsoft.com/office/officeart/2005/8/layout/vProcess5"/>
    <dgm:cxn modelId="{491DDB8A-F657-4133-A71E-456B89F4E9A9}" srcId="{FB91C219-0236-4607-A305-E703FAA0E553}" destId="{7BDCE268-2C3F-4593-AECF-E2BD6AB38F5E}" srcOrd="3" destOrd="0" parTransId="{FD58CE90-12A3-4A47-A816-211B3CA14FE7}" sibTransId="{A424A450-202A-46CD-9E7D-5EE899480BEA}"/>
    <dgm:cxn modelId="{00C3FF8E-661D-401C-9324-1FFF9AC91AA6}" type="presOf" srcId="{DFB00785-8430-4BA5-B1EF-48C2C2904A45}" destId="{4222A9A8-B344-453A-8030-3FF06DA5998E}" srcOrd="0" destOrd="0" presId="urn:microsoft.com/office/officeart/2005/8/layout/vProcess5"/>
    <dgm:cxn modelId="{35E517A1-2E40-4ADB-A73C-3A41080C2C08}" type="presOf" srcId="{C2E2A13C-7626-47BE-BAE4-76089B6C8981}" destId="{257646FA-12F5-4534-8E64-0C041DEEBE19}" srcOrd="0" destOrd="0" presId="urn:microsoft.com/office/officeart/2005/8/layout/vProcess5"/>
    <dgm:cxn modelId="{F3A210A2-B90E-46D9-91D3-570F015ABCDA}" type="presOf" srcId="{9EBDEA40-A9DB-4CC9-B0A8-F4D8020AD3BD}" destId="{70503690-8088-49DE-86F9-C1E7DCE76C08}" srcOrd="0" destOrd="0" presId="urn:microsoft.com/office/officeart/2005/8/layout/vProcess5"/>
    <dgm:cxn modelId="{195718AA-C8CC-4CD1-909D-412C8F8C56D4}" type="presOf" srcId="{C2E2A13C-7626-47BE-BAE4-76089B6C8981}" destId="{C137EDE4-B452-45AC-9AAD-96D713E693AA}" srcOrd="1" destOrd="0" presId="urn:microsoft.com/office/officeart/2005/8/layout/vProcess5"/>
    <dgm:cxn modelId="{2CCA4CB5-9015-476A-8FB0-E43D3BE9D470}" type="presOf" srcId="{7BDCE268-2C3F-4593-AECF-E2BD6AB38F5E}" destId="{3925F295-5A8A-4CA6-BF2C-FA0F5E468BF2}" srcOrd="1" destOrd="0" presId="urn:microsoft.com/office/officeart/2005/8/layout/vProcess5"/>
    <dgm:cxn modelId="{8D71DBCA-1000-49E1-8C2F-27BD2D045C28}" type="presOf" srcId="{EC09973B-FE09-47AF-9EC6-03FC32964457}" destId="{B484DD92-E751-4E79-BE50-314495B56F37}" srcOrd="0" destOrd="0" presId="urn:microsoft.com/office/officeart/2005/8/layout/vProcess5"/>
    <dgm:cxn modelId="{8CF5F6D2-6CC4-46E1-8859-C794B2645C90}" type="presOf" srcId="{DFB00785-8430-4BA5-B1EF-48C2C2904A45}" destId="{4A9AEBD7-CB04-4A69-8395-DFBB3AC8328A}" srcOrd="1" destOrd="0" presId="urn:microsoft.com/office/officeart/2005/8/layout/vProcess5"/>
    <dgm:cxn modelId="{B15E31ED-56AD-42A1-8497-9D89A3C14130}" type="presOf" srcId="{244233FA-0051-4195-A75D-E0BDF1B59484}" destId="{72C23BD1-B7CF-476F-A952-2873244A0647}" srcOrd="0" destOrd="0" presId="urn:microsoft.com/office/officeart/2005/8/layout/vProcess5"/>
    <dgm:cxn modelId="{38A42EC2-0F6C-44B6-A2C7-5EDF03239008}" type="presParOf" srcId="{281B1E8A-0954-48F1-8885-4C489D989097}" destId="{FF18BE17-1C2D-43B1-A17F-BFCF26E9C1DF}" srcOrd="0" destOrd="0" presId="urn:microsoft.com/office/officeart/2005/8/layout/vProcess5"/>
    <dgm:cxn modelId="{C2375082-73DE-459E-B593-7BC8E3C467BF}" type="presParOf" srcId="{281B1E8A-0954-48F1-8885-4C489D989097}" destId="{70503690-8088-49DE-86F9-C1E7DCE76C08}" srcOrd="1" destOrd="0" presId="urn:microsoft.com/office/officeart/2005/8/layout/vProcess5"/>
    <dgm:cxn modelId="{E5DE6187-0482-45D9-B4BF-94C9494DA3AA}" type="presParOf" srcId="{281B1E8A-0954-48F1-8885-4C489D989097}" destId="{26095D32-C0A8-44B9-9D36-F1BF3361F688}" srcOrd="2" destOrd="0" presId="urn:microsoft.com/office/officeart/2005/8/layout/vProcess5"/>
    <dgm:cxn modelId="{FAB24432-78CF-4E01-BBCE-4E41DB99BE5D}" type="presParOf" srcId="{281B1E8A-0954-48F1-8885-4C489D989097}" destId="{257646FA-12F5-4534-8E64-0C041DEEBE19}" srcOrd="3" destOrd="0" presId="urn:microsoft.com/office/officeart/2005/8/layout/vProcess5"/>
    <dgm:cxn modelId="{76E9F30A-A68D-40C1-99F3-71A3C04EC902}" type="presParOf" srcId="{281B1E8A-0954-48F1-8885-4C489D989097}" destId="{4C1CD94A-DFD3-4FA8-8DBB-7F27C30012F9}" srcOrd="4" destOrd="0" presId="urn:microsoft.com/office/officeart/2005/8/layout/vProcess5"/>
    <dgm:cxn modelId="{9A36F9DE-1A44-452B-907E-82F350118ABB}" type="presParOf" srcId="{281B1E8A-0954-48F1-8885-4C489D989097}" destId="{4222A9A8-B344-453A-8030-3FF06DA5998E}" srcOrd="5" destOrd="0" presId="urn:microsoft.com/office/officeart/2005/8/layout/vProcess5"/>
    <dgm:cxn modelId="{DA9ACDEC-3D59-4D46-9B76-A46C8BBCEE82}" type="presParOf" srcId="{281B1E8A-0954-48F1-8885-4C489D989097}" destId="{27173431-607E-4B13-B242-52C671E3B298}" srcOrd="6" destOrd="0" presId="urn:microsoft.com/office/officeart/2005/8/layout/vProcess5"/>
    <dgm:cxn modelId="{06C89BD2-D84A-4647-944D-CC592B2F248C}" type="presParOf" srcId="{281B1E8A-0954-48F1-8885-4C489D989097}" destId="{B484DD92-E751-4E79-BE50-314495B56F37}" srcOrd="7" destOrd="0" presId="urn:microsoft.com/office/officeart/2005/8/layout/vProcess5"/>
    <dgm:cxn modelId="{28FF2DDF-7055-4FB9-A206-CF6EB77CDAA7}" type="presParOf" srcId="{281B1E8A-0954-48F1-8885-4C489D989097}" destId="{72C23BD1-B7CF-476F-A952-2873244A0647}" srcOrd="8" destOrd="0" presId="urn:microsoft.com/office/officeart/2005/8/layout/vProcess5"/>
    <dgm:cxn modelId="{E3DBC479-531D-4D50-A4E4-8C6A0E9A2C95}" type="presParOf" srcId="{281B1E8A-0954-48F1-8885-4C489D989097}" destId="{C5AB79FF-FECD-462F-9C89-43495944C543}" srcOrd="9" destOrd="0" presId="urn:microsoft.com/office/officeart/2005/8/layout/vProcess5"/>
    <dgm:cxn modelId="{CE29D85F-04A0-453D-8D4A-690A7FCF9F2D}" type="presParOf" srcId="{281B1E8A-0954-48F1-8885-4C489D989097}" destId="{240A4E29-14BF-47D0-A36D-7C5B307F004D}" srcOrd="10" destOrd="0" presId="urn:microsoft.com/office/officeart/2005/8/layout/vProcess5"/>
    <dgm:cxn modelId="{2E72D1AA-3376-4833-9091-74E83D8FCDB6}" type="presParOf" srcId="{281B1E8A-0954-48F1-8885-4C489D989097}" destId="{72929F90-F679-4CC6-926E-3FE205534FA8}" srcOrd="11" destOrd="0" presId="urn:microsoft.com/office/officeart/2005/8/layout/vProcess5"/>
    <dgm:cxn modelId="{100EA2EA-A2E9-4EB8-9AF6-A0BBBE8D67D6}" type="presParOf" srcId="{281B1E8A-0954-48F1-8885-4C489D989097}" destId="{C137EDE4-B452-45AC-9AAD-96D713E693AA}" srcOrd="12" destOrd="0" presId="urn:microsoft.com/office/officeart/2005/8/layout/vProcess5"/>
    <dgm:cxn modelId="{1655D097-EC61-4E24-B454-EA31E6D4BDB2}" type="presParOf" srcId="{281B1E8A-0954-48F1-8885-4C489D989097}" destId="{3925F295-5A8A-4CA6-BF2C-FA0F5E468BF2}" srcOrd="13" destOrd="0" presId="urn:microsoft.com/office/officeart/2005/8/layout/vProcess5"/>
    <dgm:cxn modelId="{F45E546A-0A36-435A-8392-A8F9E1D853D4}" type="presParOf" srcId="{281B1E8A-0954-48F1-8885-4C489D989097}" destId="{4A9AEBD7-CB04-4A69-8395-DFBB3AC8328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8AF4ED-D020-4199-ABAE-1EE4A108E8A1}" type="doc">
      <dgm:prSet loTypeId="urn:microsoft.com/office/officeart/2005/8/layout/v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12FAB239-6504-493A-BB25-2B15735619EB}">
      <dgm:prSet phldrT="[Texte]" custT="1"/>
      <dgm:spPr/>
      <dgm:t>
        <a:bodyPr/>
        <a:lstStyle/>
        <a:p>
          <a:r>
            <a:rPr lang="fr-FR" sz="2400" b="1" dirty="0"/>
            <a:t>Modèles prédictifs</a:t>
          </a:r>
        </a:p>
      </dgm:t>
    </dgm:pt>
    <dgm:pt modelId="{EFADFE02-DF96-4D29-8C9D-E7C4DF65E466}" type="parTrans" cxnId="{C0BB9116-C726-4053-BAE7-5EB79D314C37}">
      <dgm:prSet/>
      <dgm:spPr/>
      <dgm:t>
        <a:bodyPr/>
        <a:lstStyle/>
        <a:p>
          <a:endParaRPr lang="fr-FR"/>
        </a:p>
      </dgm:t>
    </dgm:pt>
    <dgm:pt modelId="{4D535FC3-8943-4555-A470-71267257BC05}" type="sibTrans" cxnId="{C0BB9116-C726-4053-BAE7-5EB79D314C37}">
      <dgm:prSet/>
      <dgm:spPr/>
      <dgm:t>
        <a:bodyPr/>
        <a:lstStyle/>
        <a:p>
          <a:endParaRPr lang="fr-FR"/>
        </a:p>
      </dgm:t>
    </dgm:pt>
    <dgm:pt modelId="{63E634BB-653C-43AC-AB6E-EB0DB41AFA34}">
      <dgm:prSet phldrT="[Texte]" custT="1"/>
      <dgm:spPr/>
      <dgm:t>
        <a:bodyPr/>
        <a:lstStyle/>
        <a:p>
          <a:r>
            <a:rPr lang="fr-FR" sz="1500" b="1" dirty="0">
              <a:latin typeface="Barlow Light" charset="0"/>
            </a:rPr>
            <a:t>Utilisent les données existantes et des résultats connus sur ces données pour développer des modèles capables de prédire les valeurs d’autres données. </a:t>
          </a:r>
        </a:p>
      </dgm:t>
    </dgm:pt>
    <dgm:pt modelId="{73BF8CBE-8B17-4C99-8A57-01F4FF08DAFA}" type="parTrans" cxnId="{C2988313-1202-4F3A-B3C9-9E994E92E5F8}">
      <dgm:prSet/>
      <dgm:spPr/>
      <dgm:t>
        <a:bodyPr/>
        <a:lstStyle/>
        <a:p>
          <a:endParaRPr lang="fr-FR"/>
        </a:p>
      </dgm:t>
    </dgm:pt>
    <dgm:pt modelId="{104013CF-25A1-47BA-A712-B1EE6A3F5A85}" type="sibTrans" cxnId="{C2988313-1202-4F3A-B3C9-9E994E92E5F8}">
      <dgm:prSet/>
      <dgm:spPr/>
      <dgm:t>
        <a:bodyPr/>
        <a:lstStyle/>
        <a:p>
          <a:endParaRPr lang="fr-FR"/>
        </a:p>
      </dgm:t>
    </dgm:pt>
    <dgm:pt modelId="{10331A95-1A92-436B-8D8C-95DE0F5EE59D}">
      <dgm:prSet phldrT="[Texte]" custT="1"/>
      <dgm:spPr/>
      <dgm:t>
        <a:bodyPr/>
        <a:lstStyle/>
        <a:p>
          <a:r>
            <a:rPr lang="fr-FR" sz="2400" b="1" dirty="0"/>
            <a:t>Modèles descriptifs</a:t>
          </a:r>
        </a:p>
      </dgm:t>
    </dgm:pt>
    <dgm:pt modelId="{45F15B96-6E2C-4AD4-B6BD-165BCC04823C}" type="parTrans" cxnId="{AC3547EF-CBC1-467A-86C9-2B8A5FC6FB1E}">
      <dgm:prSet/>
      <dgm:spPr/>
      <dgm:t>
        <a:bodyPr/>
        <a:lstStyle/>
        <a:p>
          <a:endParaRPr lang="fr-FR"/>
        </a:p>
      </dgm:t>
    </dgm:pt>
    <dgm:pt modelId="{23CA01AF-A548-461B-AAAC-49DFC1AB12D2}" type="sibTrans" cxnId="{AC3547EF-CBC1-467A-86C9-2B8A5FC6FB1E}">
      <dgm:prSet/>
      <dgm:spPr/>
      <dgm:t>
        <a:bodyPr/>
        <a:lstStyle/>
        <a:p>
          <a:endParaRPr lang="fr-FR"/>
        </a:p>
      </dgm:t>
    </dgm:pt>
    <dgm:pt modelId="{D63DAFDE-65EE-4236-A24E-E2B938235ACE}">
      <dgm:prSet phldrT="[Texte]" custT="1"/>
      <dgm:spPr/>
      <dgm:t>
        <a:bodyPr/>
        <a:lstStyle/>
        <a:p>
          <a:pPr>
            <a:spcBef>
              <a:spcPts val="600"/>
            </a:spcBef>
          </a:pPr>
          <a:r>
            <a:rPr lang="fr-FR" sz="1500" b="1" dirty="0">
              <a:latin typeface="Barlow Light" charset="0"/>
            </a:rPr>
            <a:t>Proposent des descriptions de données pour aider à la prise de décision. </a:t>
          </a:r>
        </a:p>
      </dgm:t>
    </dgm:pt>
    <dgm:pt modelId="{067F88D8-775B-472B-B21B-EC7D3BE3FEBE}" type="parTrans" cxnId="{988F1BF7-F7D7-42DF-91B1-4CEA9E165B43}">
      <dgm:prSet/>
      <dgm:spPr/>
      <dgm:t>
        <a:bodyPr/>
        <a:lstStyle/>
        <a:p>
          <a:endParaRPr lang="fr-FR"/>
        </a:p>
      </dgm:t>
    </dgm:pt>
    <dgm:pt modelId="{41553D24-862E-4185-9F0B-3BCEC92D7FB7}" type="sibTrans" cxnId="{988F1BF7-F7D7-42DF-91B1-4CEA9E165B43}">
      <dgm:prSet/>
      <dgm:spPr/>
      <dgm:t>
        <a:bodyPr/>
        <a:lstStyle/>
        <a:p>
          <a:endParaRPr lang="fr-FR"/>
        </a:p>
      </dgm:t>
    </dgm:pt>
    <dgm:pt modelId="{B8DA15CF-55EA-427C-A2FA-385A8D54FC6C}">
      <dgm:prSet phldrT="[Texte]" custT="1"/>
      <dgm:spPr/>
      <dgm:t>
        <a:bodyPr/>
        <a:lstStyle/>
        <a:p>
          <a:r>
            <a:rPr lang="fr-FR" sz="1500" b="1" dirty="0" err="1">
              <a:latin typeface="Barlow Light" charset="0"/>
            </a:rPr>
            <a:t>Exp</a:t>
          </a:r>
          <a:r>
            <a:rPr lang="fr-FR" sz="1500" b="1" dirty="0">
              <a:latin typeface="Barlow Light" charset="0"/>
            </a:rPr>
            <a:t>: Prédire les clients qui ne rembourseront pas leur crédit.</a:t>
          </a:r>
        </a:p>
      </dgm:t>
    </dgm:pt>
    <dgm:pt modelId="{4ACC2531-79C4-4F08-A3F0-59555D6FB638}" type="parTrans" cxnId="{4B890762-FF3A-4F37-9B14-2AC5627CCE1A}">
      <dgm:prSet/>
      <dgm:spPr/>
      <dgm:t>
        <a:bodyPr/>
        <a:lstStyle/>
        <a:p>
          <a:endParaRPr lang="fr-FR"/>
        </a:p>
      </dgm:t>
    </dgm:pt>
    <dgm:pt modelId="{0A12F533-51BE-47AB-8B00-F06CF41A856F}" type="sibTrans" cxnId="{4B890762-FF3A-4F37-9B14-2AC5627CCE1A}">
      <dgm:prSet/>
      <dgm:spPr/>
      <dgm:t>
        <a:bodyPr/>
        <a:lstStyle/>
        <a:p>
          <a:endParaRPr lang="fr-FR"/>
        </a:p>
      </dgm:t>
    </dgm:pt>
    <dgm:pt modelId="{23FC4433-E17F-44AE-A5BD-9DF5BC81DE4C}">
      <dgm:prSet phldrT="[Texte]" custT="1"/>
      <dgm:spPr/>
      <dgm:t>
        <a:bodyPr/>
        <a:lstStyle/>
        <a:p>
          <a:pPr>
            <a:spcBef>
              <a:spcPts val="600"/>
            </a:spcBef>
          </a:pPr>
          <a:r>
            <a:rPr lang="fr-FR" sz="1500" b="1" dirty="0">
              <a:latin typeface="Barlow Light" charset="0"/>
            </a:rPr>
            <a:t>Souvent en amont de la construction de modèles prédictifs.</a:t>
          </a:r>
        </a:p>
      </dgm:t>
    </dgm:pt>
    <dgm:pt modelId="{B7DE7C6E-F9B9-446A-AE5E-D8010971AB61}" type="parTrans" cxnId="{D99498BE-4ADA-4059-A304-55E13A2A28D0}">
      <dgm:prSet/>
      <dgm:spPr/>
      <dgm:t>
        <a:bodyPr/>
        <a:lstStyle/>
        <a:p>
          <a:endParaRPr lang="fr-FR"/>
        </a:p>
      </dgm:t>
    </dgm:pt>
    <dgm:pt modelId="{F4D829BF-58B1-4349-9D8C-3CD456F031CC}" type="sibTrans" cxnId="{D99498BE-4ADA-4059-A304-55E13A2A28D0}">
      <dgm:prSet/>
      <dgm:spPr/>
      <dgm:t>
        <a:bodyPr/>
        <a:lstStyle/>
        <a:p>
          <a:endParaRPr lang="fr-FR"/>
        </a:p>
      </dgm:t>
    </dgm:pt>
    <dgm:pt modelId="{F59252FD-2B5D-42E4-8EB8-EFBD1D68F89F}" type="pres">
      <dgm:prSet presAssocID="{668AF4ED-D020-4199-ABAE-1EE4A108E8A1}" presName="Name0" presStyleCnt="0">
        <dgm:presLayoutVars>
          <dgm:dir/>
          <dgm:animLvl val="lvl"/>
          <dgm:resizeHandles/>
        </dgm:presLayoutVars>
      </dgm:prSet>
      <dgm:spPr/>
    </dgm:pt>
    <dgm:pt modelId="{CEC4DD1C-7765-47C3-8723-2A9CE99A1532}" type="pres">
      <dgm:prSet presAssocID="{12FAB239-6504-493A-BB25-2B15735619EB}" presName="linNode" presStyleCnt="0"/>
      <dgm:spPr/>
    </dgm:pt>
    <dgm:pt modelId="{3DB2F0AD-DF5E-464A-AF29-1B07B08F97A8}" type="pres">
      <dgm:prSet presAssocID="{12FAB239-6504-493A-BB25-2B15735619EB}" presName="parentShp" presStyleLbl="node1" presStyleIdx="0" presStyleCnt="2" custScaleX="70722">
        <dgm:presLayoutVars>
          <dgm:bulletEnabled val="1"/>
        </dgm:presLayoutVars>
      </dgm:prSet>
      <dgm:spPr/>
    </dgm:pt>
    <dgm:pt modelId="{19C595E5-DBD1-4EE4-A237-BDD52657ED5D}" type="pres">
      <dgm:prSet presAssocID="{12FAB239-6504-493A-BB25-2B15735619EB}" presName="childShp" presStyleLbl="bgAccFollowNode1" presStyleIdx="0" presStyleCnt="2" custScaleX="122755">
        <dgm:presLayoutVars>
          <dgm:bulletEnabled val="1"/>
        </dgm:presLayoutVars>
      </dgm:prSet>
      <dgm:spPr/>
    </dgm:pt>
    <dgm:pt modelId="{E1BE1A5D-285A-4F9F-B0FA-A09CA9E73FA9}" type="pres">
      <dgm:prSet presAssocID="{4D535FC3-8943-4555-A470-71267257BC05}" presName="spacing" presStyleCnt="0"/>
      <dgm:spPr/>
    </dgm:pt>
    <dgm:pt modelId="{C5ADB6BE-48B6-463C-AD41-D318B344CA02}" type="pres">
      <dgm:prSet presAssocID="{10331A95-1A92-436B-8D8C-95DE0F5EE59D}" presName="linNode" presStyleCnt="0"/>
      <dgm:spPr/>
    </dgm:pt>
    <dgm:pt modelId="{A7B25426-D999-4367-B27B-12833724DEAA}" type="pres">
      <dgm:prSet presAssocID="{10331A95-1A92-436B-8D8C-95DE0F5EE59D}" presName="parentShp" presStyleLbl="node1" presStyleIdx="1" presStyleCnt="2" custScaleX="70245">
        <dgm:presLayoutVars>
          <dgm:bulletEnabled val="1"/>
        </dgm:presLayoutVars>
      </dgm:prSet>
      <dgm:spPr/>
    </dgm:pt>
    <dgm:pt modelId="{8C009C38-A49D-473F-866D-90E09144E7E0}" type="pres">
      <dgm:prSet presAssocID="{10331A95-1A92-436B-8D8C-95DE0F5EE59D}" presName="childShp" presStyleLbl="bgAccFollowNode1" presStyleIdx="1" presStyleCnt="2" custScaleX="119837">
        <dgm:presLayoutVars>
          <dgm:bulletEnabled val="1"/>
        </dgm:presLayoutVars>
      </dgm:prSet>
      <dgm:spPr/>
    </dgm:pt>
  </dgm:ptLst>
  <dgm:cxnLst>
    <dgm:cxn modelId="{C2988313-1202-4F3A-B3C9-9E994E92E5F8}" srcId="{12FAB239-6504-493A-BB25-2B15735619EB}" destId="{63E634BB-653C-43AC-AB6E-EB0DB41AFA34}" srcOrd="0" destOrd="0" parTransId="{73BF8CBE-8B17-4C99-8A57-01F4FF08DAFA}" sibTransId="{104013CF-25A1-47BA-A712-B1EE6A3F5A85}"/>
    <dgm:cxn modelId="{C0BB9116-C726-4053-BAE7-5EB79D314C37}" srcId="{668AF4ED-D020-4199-ABAE-1EE4A108E8A1}" destId="{12FAB239-6504-493A-BB25-2B15735619EB}" srcOrd="0" destOrd="0" parTransId="{EFADFE02-DF96-4D29-8C9D-E7C4DF65E466}" sibTransId="{4D535FC3-8943-4555-A470-71267257BC05}"/>
    <dgm:cxn modelId="{4B890762-FF3A-4F37-9B14-2AC5627CCE1A}" srcId="{12FAB239-6504-493A-BB25-2B15735619EB}" destId="{B8DA15CF-55EA-427C-A2FA-385A8D54FC6C}" srcOrd="1" destOrd="0" parTransId="{4ACC2531-79C4-4F08-A3F0-59555D6FB638}" sibTransId="{0A12F533-51BE-47AB-8B00-F06CF41A856F}"/>
    <dgm:cxn modelId="{90DE854D-9F88-4B27-897E-88D0C1909970}" type="presOf" srcId="{12FAB239-6504-493A-BB25-2B15735619EB}" destId="{3DB2F0AD-DF5E-464A-AF29-1B07B08F97A8}" srcOrd="0" destOrd="0" presId="urn:microsoft.com/office/officeart/2005/8/layout/vList6"/>
    <dgm:cxn modelId="{32520057-0D57-4424-AEA5-84ED23A9E0CA}" type="presOf" srcId="{668AF4ED-D020-4199-ABAE-1EE4A108E8A1}" destId="{F59252FD-2B5D-42E4-8EB8-EFBD1D68F89F}" srcOrd="0" destOrd="0" presId="urn:microsoft.com/office/officeart/2005/8/layout/vList6"/>
    <dgm:cxn modelId="{309C238D-F3C1-4A9F-AEA0-87CA5D04D7F8}" type="presOf" srcId="{D63DAFDE-65EE-4236-A24E-E2B938235ACE}" destId="{8C009C38-A49D-473F-866D-90E09144E7E0}" srcOrd="0" destOrd="0" presId="urn:microsoft.com/office/officeart/2005/8/layout/vList6"/>
    <dgm:cxn modelId="{3E59E19A-3D10-4BF8-98E2-7CC8D1B9EDC4}" type="presOf" srcId="{10331A95-1A92-436B-8D8C-95DE0F5EE59D}" destId="{A7B25426-D999-4367-B27B-12833724DEAA}" srcOrd="0" destOrd="0" presId="urn:microsoft.com/office/officeart/2005/8/layout/vList6"/>
    <dgm:cxn modelId="{D99498BE-4ADA-4059-A304-55E13A2A28D0}" srcId="{10331A95-1A92-436B-8D8C-95DE0F5EE59D}" destId="{23FC4433-E17F-44AE-A5BD-9DF5BC81DE4C}" srcOrd="1" destOrd="0" parTransId="{B7DE7C6E-F9B9-446A-AE5E-D8010971AB61}" sibTransId="{F4D829BF-58B1-4349-9D8C-3CD456F031CC}"/>
    <dgm:cxn modelId="{AEC1F0C1-2F32-44E6-BF09-0151D7F5CD45}" type="presOf" srcId="{B8DA15CF-55EA-427C-A2FA-385A8D54FC6C}" destId="{19C595E5-DBD1-4EE4-A237-BDD52657ED5D}" srcOrd="0" destOrd="1" presId="urn:microsoft.com/office/officeart/2005/8/layout/vList6"/>
    <dgm:cxn modelId="{42E74AD1-F530-4C4B-91CE-C7BB149C739F}" type="presOf" srcId="{63E634BB-653C-43AC-AB6E-EB0DB41AFA34}" destId="{19C595E5-DBD1-4EE4-A237-BDD52657ED5D}" srcOrd="0" destOrd="0" presId="urn:microsoft.com/office/officeart/2005/8/layout/vList6"/>
    <dgm:cxn modelId="{F8A67BEC-2655-46BC-B1E2-D49C929E3691}" type="presOf" srcId="{23FC4433-E17F-44AE-A5BD-9DF5BC81DE4C}" destId="{8C009C38-A49D-473F-866D-90E09144E7E0}" srcOrd="0" destOrd="1" presId="urn:microsoft.com/office/officeart/2005/8/layout/vList6"/>
    <dgm:cxn modelId="{AC3547EF-CBC1-467A-86C9-2B8A5FC6FB1E}" srcId="{668AF4ED-D020-4199-ABAE-1EE4A108E8A1}" destId="{10331A95-1A92-436B-8D8C-95DE0F5EE59D}" srcOrd="1" destOrd="0" parTransId="{45F15B96-6E2C-4AD4-B6BD-165BCC04823C}" sibTransId="{23CA01AF-A548-461B-AAAC-49DFC1AB12D2}"/>
    <dgm:cxn modelId="{988F1BF7-F7D7-42DF-91B1-4CEA9E165B43}" srcId="{10331A95-1A92-436B-8D8C-95DE0F5EE59D}" destId="{D63DAFDE-65EE-4236-A24E-E2B938235ACE}" srcOrd="0" destOrd="0" parTransId="{067F88D8-775B-472B-B21B-EC7D3BE3FEBE}" sibTransId="{41553D24-862E-4185-9F0B-3BCEC92D7FB7}"/>
    <dgm:cxn modelId="{B35872ED-AF29-4A88-9FCA-B52E140D9AE6}" type="presParOf" srcId="{F59252FD-2B5D-42E4-8EB8-EFBD1D68F89F}" destId="{CEC4DD1C-7765-47C3-8723-2A9CE99A1532}" srcOrd="0" destOrd="0" presId="urn:microsoft.com/office/officeart/2005/8/layout/vList6"/>
    <dgm:cxn modelId="{BD37D090-3FD1-4DDC-B140-2B5808DB630C}" type="presParOf" srcId="{CEC4DD1C-7765-47C3-8723-2A9CE99A1532}" destId="{3DB2F0AD-DF5E-464A-AF29-1B07B08F97A8}" srcOrd="0" destOrd="0" presId="urn:microsoft.com/office/officeart/2005/8/layout/vList6"/>
    <dgm:cxn modelId="{A4AE7015-F484-4272-B83D-0E9764D91C20}" type="presParOf" srcId="{CEC4DD1C-7765-47C3-8723-2A9CE99A1532}" destId="{19C595E5-DBD1-4EE4-A237-BDD52657ED5D}" srcOrd="1" destOrd="0" presId="urn:microsoft.com/office/officeart/2005/8/layout/vList6"/>
    <dgm:cxn modelId="{376F8509-9522-42C6-8A16-66A4A1ED37ED}" type="presParOf" srcId="{F59252FD-2B5D-42E4-8EB8-EFBD1D68F89F}" destId="{E1BE1A5D-285A-4F9F-B0FA-A09CA9E73FA9}" srcOrd="1" destOrd="0" presId="urn:microsoft.com/office/officeart/2005/8/layout/vList6"/>
    <dgm:cxn modelId="{F7A060E0-8F6A-4356-863F-F10E3A1A33C3}" type="presParOf" srcId="{F59252FD-2B5D-42E4-8EB8-EFBD1D68F89F}" destId="{C5ADB6BE-48B6-463C-AD41-D318B344CA02}" srcOrd="2" destOrd="0" presId="urn:microsoft.com/office/officeart/2005/8/layout/vList6"/>
    <dgm:cxn modelId="{E7C40AE2-925C-47F2-852A-D198E4A8E75F}" type="presParOf" srcId="{C5ADB6BE-48B6-463C-AD41-D318B344CA02}" destId="{A7B25426-D999-4367-B27B-12833724DEAA}" srcOrd="0" destOrd="0" presId="urn:microsoft.com/office/officeart/2005/8/layout/vList6"/>
    <dgm:cxn modelId="{A7E6C38D-5CF9-4406-BB23-259821A43E0B}" type="presParOf" srcId="{C5ADB6BE-48B6-463C-AD41-D318B344CA02}" destId="{8C009C38-A49D-473F-866D-90E09144E7E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B11F7F-ED5F-47BB-8731-CA684B8A415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FD22D0-D0D8-4A4E-925E-53C0E2BDF777}">
      <dgm:prSet phldrT="[Texte]"/>
      <dgm:spPr/>
      <dgm:t>
        <a:bodyPr/>
        <a:lstStyle/>
        <a:p>
          <a:r>
            <a:rPr lang="fr-FR" dirty="0"/>
            <a:t>Classification</a:t>
          </a:r>
        </a:p>
      </dgm:t>
    </dgm:pt>
    <dgm:pt modelId="{10192818-A253-40FC-B9F4-751456601F67}" type="parTrans" cxnId="{210F8366-1DA8-4A33-B5BF-73C4F9F47ACD}">
      <dgm:prSet/>
      <dgm:spPr/>
      <dgm:t>
        <a:bodyPr/>
        <a:lstStyle/>
        <a:p>
          <a:endParaRPr lang="fr-FR"/>
        </a:p>
      </dgm:t>
    </dgm:pt>
    <dgm:pt modelId="{4A9FECC0-25B1-4A33-ACF9-5F1F9FEEF49D}" type="sibTrans" cxnId="{210F8366-1DA8-4A33-B5BF-73C4F9F47ACD}">
      <dgm:prSet/>
      <dgm:spPr/>
      <dgm:t>
        <a:bodyPr/>
        <a:lstStyle/>
        <a:p>
          <a:endParaRPr lang="fr-FR"/>
        </a:p>
      </dgm:t>
    </dgm:pt>
    <dgm:pt modelId="{3446F94E-6641-4BE8-882D-4CD6A319DB7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Régression</a:t>
          </a:r>
        </a:p>
      </dgm:t>
    </dgm:pt>
    <dgm:pt modelId="{0A68A7C3-880B-4693-9157-5F6D60FD70D2}" type="parTrans" cxnId="{86D8E24C-8B4C-4837-BD22-5B5EBD2E3A56}">
      <dgm:prSet/>
      <dgm:spPr/>
      <dgm:t>
        <a:bodyPr/>
        <a:lstStyle/>
        <a:p>
          <a:endParaRPr lang="fr-FR"/>
        </a:p>
      </dgm:t>
    </dgm:pt>
    <dgm:pt modelId="{73ADCC66-AFCC-4FDA-85E1-C2233FDA81BD}" type="sibTrans" cxnId="{86D8E24C-8B4C-4837-BD22-5B5EBD2E3A56}">
      <dgm:prSet/>
      <dgm:spPr/>
      <dgm:t>
        <a:bodyPr/>
        <a:lstStyle/>
        <a:p>
          <a:endParaRPr lang="fr-FR"/>
        </a:p>
      </dgm:t>
    </dgm:pt>
    <dgm:pt modelId="{EB066BA6-DEAE-45C9-A315-639135719194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Segmentation</a:t>
          </a:r>
        </a:p>
      </dgm:t>
    </dgm:pt>
    <dgm:pt modelId="{C2D90FA1-82C5-433F-A4D3-B476C937CC9E}" type="parTrans" cxnId="{D5D12312-5936-4C82-BF02-2CC51CAABF8C}">
      <dgm:prSet/>
      <dgm:spPr/>
      <dgm:t>
        <a:bodyPr/>
        <a:lstStyle/>
        <a:p>
          <a:endParaRPr lang="fr-FR"/>
        </a:p>
      </dgm:t>
    </dgm:pt>
    <dgm:pt modelId="{F9A9B81B-0A8F-46D4-9F55-CDD297299208}" type="sibTrans" cxnId="{D5D12312-5936-4C82-BF02-2CC51CAABF8C}">
      <dgm:prSet/>
      <dgm:spPr/>
      <dgm:t>
        <a:bodyPr/>
        <a:lstStyle/>
        <a:p>
          <a:endParaRPr lang="fr-FR"/>
        </a:p>
      </dgm:t>
    </dgm:pt>
    <dgm:pt modelId="{48643C23-4B5E-44D2-9DF6-3FD1CB5C0EB8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Association </a:t>
          </a:r>
        </a:p>
      </dgm:t>
    </dgm:pt>
    <dgm:pt modelId="{EA29A38C-D51A-4E2E-BAC0-CDED7AACE97D}" type="parTrans" cxnId="{F511CA28-7A37-48C3-8B46-E58E0CF667C3}">
      <dgm:prSet/>
      <dgm:spPr/>
      <dgm:t>
        <a:bodyPr/>
        <a:lstStyle/>
        <a:p>
          <a:endParaRPr lang="fr-FR"/>
        </a:p>
      </dgm:t>
    </dgm:pt>
    <dgm:pt modelId="{FB9C662B-26CF-49BD-B1B5-D24B2C6DE5E2}" type="sibTrans" cxnId="{F511CA28-7A37-48C3-8B46-E58E0CF667C3}">
      <dgm:prSet/>
      <dgm:spPr/>
      <dgm:t>
        <a:bodyPr/>
        <a:lstStyle/>
        <a:p>
          <a:endParaRPr lang="fr-FR"/>
        </a:p>
      </dgm:t>
    </dgm:pt>
    <dgm:pt modelId="{4E5A66E4-18F6-474A-8578-F2CA093F1A5E}" type="pres">
      <dgm:prSet presAssocID="{DEB11F7F-ED5F-47BB-8731-CA684B8A4158}" presName="diagram" presStyleCnt="0">
        <dgm:presLayoutVars>
          <dgm:dir/>
          <dgm:resizeHandles val="exact"/>
        </dgm:presLayoutVars>
      </dgm:prSet>
      <dgm:spPr/>
    </dgm:pt>
    <dgm:pt modelId="{0F956412-1BDA-40B9-8CC2-C202CDD53B8D}" type="pres">
      <dgm:prSet presAssocID="{7CFD22D0-D0D8-4A4E-925E-53C0E2BDF777}" presName="node" presStyleLbl="node1" presStyleIdx="0" presStyleCnt="4">
        <dgm:presLayoutVars>
          <dgm:bulletEnabled val="1"/>
        </dgm:presLayoutVars>
      </dgm:prSet>
      <dgm:spPr/>
    </dgm:pt>
    <dgm:pt modelId="{87213259-948B-47E8-AAF1-1BE4A25AD09A}" type="pres">
      <dgm:prSet presAssocID="{4A9FECC0-25B1-4A33-ACF9-5F1F9FEEF49D}" presName="sibTrans" presStyleCnt="0"/>
      <dgm:spPr/>
    </dgm:pt>
    <dgm:pt modelId="{350B6C03-2D7D-469A-A957-4645C84EF789}" type="pres">
      <dgm:prSet presAssocID="{3446F94E-6641-4BE8-882D-4CD6A319DB72}" presName="node" presStyleLbl="node1" presStyleIdx="1" presStyleCnt="4">
        <dgm:presLayoutVars>
          <dgm:bulletEnabled val="1"/>
        </dgm:presLayoutVars>
      </dgm:prSet>
      <dgm:spPr/>
    </dgm:pt>
    <dgm:pt modelId="{6A0DDA2E-2684-4556-9820-F5CDD46C1913}" type="pres">
      <dgm:prSet presAssocID="{73ADCC66-AFCC-4FDA-85E1-C2233FDA81BD}" presName="sibTrans" presStyleCnt="0"/>
      <dgm:spPr/>
    </dgm:pt>
    <dgm:pt modelId="{828B7E7C-97A0-48BF-B349-168F1042324F}" type="pres">
      <dgm:prSet presAssocID="{EB066BA6-DEAE-45C9-A315-639135719194}" presName="node" presStyleLbl="node1" presStyleIdx="2" presStyleCnt="4">
        <dgm:presLayoutVars>
          <dgm:bulletEnabled val="1"/>
        </dgm:presLayoutVars>
      </dgm:prSet>
      <dgm:spPr/>
    </dgm:pt>
    <dgm:pt modelId="{5F2DA31A-594A-42A4-B273-47BBF34D4EA8}" type="pres">
      <dgm:prSet presAssocID="{F9A9B81B-0A8F-46D4-9F55-CDD297299208}" presName="sibTrans" presStyleCnt="0"/>
      <dgm:spPr/>
    </dgm:pt>
    <dgm:pt modelId="{3579829B-876D-4784-A926-C87B48BA42C3}" type="pres">
      <dgm:prSet presAssocID="{48643C23-4B5E-44D2-9DF6-3FD1CB5C0EB8}" presName="node" presStyleLbl="node1" presStyleIdx="3" presStyleCnt="4">
        <dgm:presLayoutVars>
          <dgm:bulletEnabled val="1"/>
        </dgm:presLayoutVars>
      </dgm:prSet>
      <dgm:spPr/>
    </dgm:pt>
  </dgm:ptLst>
  <dgm:cxnLst>
    <dgm:cxn modelId="{D5D12312-5936-4C82-BF02-2CC51CAABF8C}" srcId="{DEB11F7F-ED5F-47BB-8731-CA684B8A4158}" destId="{EB066BA6-DEAE-45C9-A315-639135719194}" srcOrd="2" destOrd="0" parTransId="{C2D90FA1-82C5-433F-A4D3-B476C937CC9E}" sibTransId="{F9A9B81B-0A8F-46D4-9F55-CDD297299208}"/>
    <dgm:cxn modelId="{486F3625-FE73-4007-8708-816806B12A7D}" type="presOf" srcId="{3446F94E-6641-4BE8-882D-4CD6A319DB72}" destId="{350B6C03-2D7D-469A-A957-4645C84EF789}" srcOrd="0" destOrd="0" presId="urn:microsoft.com/office/officeart/2005/8/layout/default"/>
    <dgm:cxn modelId="{B6630928-EC38-43BA-BF51-268ADF393DFC}" type="presOf" srcId="{DEB11F7F-ED5F-47BB-8731-CA684B8A4158}" destId="{4E5A66E4-18F6-474A-8578-F2CA093F1A5E}" srcOrd="0" destOrd="0" presId="urn:microsoft.com/office/officeart/2005/8/layout/default"/>
    <dgm:cxn modelId="{F511CA28-7A37-48C3-8B46-E58E0CF667C3}" srcId="{DEB11F7F-ED5F-47BB-8731-CA684B8A4158}" destId="{48643C23-4B5E-44D2-9DF6-3FD1CB5C0EB8}" srcOrd="3" destOrd="0" parTransId="{EA29A38C-D51A-4E2E-BAC0-CDED7AACE97D}" sibTransId="{FB9C662B-26CF-49BD-B1B5-D24B2C6DE5E2}"/>
    <dgm:cxn modelId="{210F8366-1DA8-4A33-B5BF-73C4F9F47ACD}" srcId="{DEB11F7F-ED5F-47BB-8731-CA684B8A4158}" destId="{7CFD22D0-D0D8-4A4E-925E-53C0E2BDF777}" srcOrd="0" destOrd="0" parTransId="{10192818-A253-40FC-B9F4-751456601F67}" sibTransId="{4A9FECC0-25B1-4A33-ACF9-5F1F9FEEF49D}"/>
    <dgm:cxn modelId="{86D8E24C-8B4C-4837-BD22-5B5EBD2E3A56}" srcId="{DEB11F7F-ED5F-47BB-8731-CA684B8A4158}" destId="{3446F94E-6641-4BE8-882D-4CD6A319DB72}" srcOrd="1" destOrd="0" parTransId="{0A68A7C3-880B-4693-9157-5F6D60FD70D2}" sibTransId="{73ADCC66-AFCC-4FDA-85E1-C2233FDA81BD}"/>
    <dgm:cxn modelId="{02AD69B0-C946-4190-9BED-A4284866CD1D}" type="presOf" srcId="{48643C23-4B5E-44D2-9DF6-3FD1CB5C0EB8}" destId="{3579829B-876D-4784-A926-C87B48BA42C3}" srcOrd="0" destOrd="0" presId="urn:microsoft.com/office/officeart/2005/8/layout/default"/>
    <dgm:cxn modelId="{DDF6FEBB-4145-4FF9-83B3-A16D9612D281}" type="presOf" srcId="{7CFD22D0-D0D8-4A4E-925E-53C0E2BDF777}" destId="{0F956412-1BDA-40B9-8CC2-C202CDD53B8D}" srcOrd="0" destOrd="0" presId="urn:microsoft.com/office/officeart/2005/8/layout/default"/>
    <dgm:cxn modelId="{81D661D5-19FD-41B5-8282-6A0C15AA9667}" type="presOf" srcId="{EB066BA6-DEAE-45C9-A315-639135719194}" destId="{828B7E7C-97A0-48BF-B349-168F1042324F}" srcOrd="0" destOrd="0" presId="urn:microsoft.com/office/officeart/2005/8/layout/default"/>
    <dgm:cxn modelId="{BA85AFA8-ED64-4950-99DA-974E18B0E4C2}" type="presParOf" srcId="{4E5A66E4-18F6-474A-8578-F2CA093F1A5E}" destId="{0F956412-1BDA-40B9-8CC2-C202CDD53B8D}" srcOrd="0" destOrd="0" presId="urn:microsoft.com/office/officeart/2005/8/layout/default"/>
    <dgm:cxn modelId="{027B7F26-F59A-4F22-A546-5D4A03E49640}" type="presParOf" srcId="{4E5A66E4-18F6-474A-8578-F2CA093F1A5E}" destId="{87213259-948B-47E8-AAF1-1BE4A25AD09A}" srcOrd="1" destOrd="0" presId="urn:microsoft.com/office/officeart/2005/8/layout/default"/>
    <dgm:cxn modelId="{1121EB57-934E-47A7-8D8D-0E718F88B707}" type="presParOf" srcId="{4E5A66E4-18F6-474A-8578-F2CA093F1A5E}" destId="{350B6C03-2D7D-469A-A957-4645C84EF789}" srcOrd="2" destOrd="0" presId="urn:microsoft.com/office/officeart/2005/8/layout/default"/>
    <dgm:cxn modelId="{4F10328A-6F42-4448-8824-C351691C626B}" type="presParOf" srcId="{4E5A66E4-18F6-474A-8578-F2CA093F1A5E}" destId="{6A0DDA2E-2684-4556-9820-F5CDD46C1913}" srcOrd="3" destOrd="0" presId="urn:microsoft.com/office/officeart/2005/8/layout/default"/>
    <dgm:cxn modelId="{6DF19545-417B-4F8A-B511-26B972EB3DF9}" type="presParOf" srcId="{4E5A66E4-18F6-474A-8578-F2CA093F1A5E}" destId="{828B7E7C-97A0-48BF-B349-168F1042324F}" srcOrd="4" destOrd="0" presId="urn:microsoft.com/office/officeart/2005/8/layout/default"/>
    <dgm:cxn modelId="{5588C8B3-A0DB-40C6-85EF-F464BA93DA26}" type="presParOf" srcId="{4E5A66E4-18F6-474A-8578-F2CA093F1A5E}" destId="{5F2DA31A-594A-42A4-B273-47BBF34D4EA8}" srcOrd="5" destOrd="0" presId="urn:microsoft.com/office/officeart/2005/8/layout/default"/>
    <dgm:cxn modelId="{74664D6E-1042-472A-B4DF-24526398520D}" type="presParOf" srcId="{4E5A66E4-18F6-474A-8578-F2CA093F1A5E}" destId="{3579829B-876D-4784-A926-C87B48BA42C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11E54B-CA36-461E-8251-6AEE9872E193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7C92CB64-0A33-4058-9956-E1534E7DCB1A}">
      <dgm:prSet phldrT="[Texte]" custT="1"/>
      <dgm:spPr/>
      <dgm:t>
        <a:bodyPr/>
        <a:lstStyle/>
        <a:p>
          <a:r>
            <a:rPr lang="fr-F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variable décisionnelle est </a:t>
          </a:r>
          <a:r>
            <a:rPr lang="fr-FR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qualitative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•Un dossier de crédit peut être classifié : BON ou MAUVAIS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•Un patient peut présenter un fort risque de maladie cardiaque</a:t>
          </a:r>
        </a:p>
      </dgm:t>
    </dgm:pt>
    <dgm:pt modelId="{02A30F50-4D21-494B-88D5-5CE4AF3849B2}" type="parTrans" cxnId="{E76A3AA6-AE46-4046-AFBB-316BAFFC2441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03CBD91-1F36-496F-A44B-D1785900EB7B}" type="sibTrans" cxnId="{E76A3AA6-AE46-4046-AFBB-316BAFFC2441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0242E38-3584-4C73-A796-6FD0F248956B}">
      <dgm:prSet phldrT="[Texte]" custT="1"/>
      <dgm:spPr/>
      <dgm:t>
        <a:bodyPr/>
        <a:lstStyle/>
        <a:p>
          <a:r>
            <a:rPr lang="fr-F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Classification a pour objectifs :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•Détecter les variables possédant un lien fort avec la variable décisionnelle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•Construire un modèle de classification liant ces variables à la décision</a:t>
          </a:r>
        </a:p>
      </dgm:t>
    </dgm:pt>
    <dgm:pt modelId="{3D4DB10D-2B2F-4150-93F8-1832081001EC}" type="parTrans" cxnId="{F252AB57-E5A0-49E1-A440-0FE6F1650910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E8AE16C-B617-4F1A-B979-1BDD487CAD5C}" type="sibTrans" cxnId="{F252AB57-E5A0-49E1-A440-0FE6F1650910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928C89D-4737-4F49-A4A0-C38F6FD7CB14}">
      <dgm:prSet phldrT="[Texte]" custT="1"/>
      <dgm:spPr/>
      <dgm:t>
        <a:bodyPr/>
        <a:lstStyle/>
        <a:p>
          <a:r>
            <a:rPr lang="fr-F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Plusieurs méthodes et techniques pour classifier :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•Arbre de décision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•Forêts Aléatoires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•K-NN k-</a:t>
          </a:r>
          <a:r>
            <a:rPr lang="fr-FR" sz="1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nearest</a:t>
          </a:r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fr-FR" sz="1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neighbor</a:t>
          </a:r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…</a:t>
          </a:r>
        </a:p>
      </dgm:t>
    </dgm:pt>
    <dgm:pt modelId="{7451F4E5-3316-42E8-9A58-C48FA7C1401D}" type="parTrans" cxnId="{D9CAEC05-D502-4569-9EBB-FD23C52C0A28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16865B6-38C6-40A8-A25A-F107245AC892}" type="sibTrans" cxnId="{D9CAEC05-D502-4569-9EBB-FD23C52C0A28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F187EA7D-250C-4DF9-A7EF-6117B33979BF}" type="pres">
      <dgm:prSet presAssocID="{9811E54B-CA36-461E-8251-6AEE9872E193}" presName="linear" presStyleCnt="0">
        <dgm:presLayoutVars>
          <dgm:dir/>
          <dgm:resizeHandles val="exact"/>
        </dgm:presLayoutVars>
      </dgm:prSet>
      <dgm:spPr/>
    </dgm:pt>
    <dgm:pt modelId="{DAE583C2-F4AF-4960-88E7-60934EF52A04}" type="pres">
      <dgm:prSet presAssocID="{7C92CB64-0A33-4058-9956-E1534E7DCB1A}" presName="comp" presStyleCnt="0"/>
      <dgm:spPr/>
    </dgm:pt>
    <dgm:pt modelId="{5F600BD0-76AD-4F5F-A004-01B587108017}" type="pres">
      <dgm:prSet presAssocID="{7C92CB64-0A33-4058-9956-E1534E7DCB1A}" presName="box" presStyleLbl="node1" presStyleIdx="0" presStyleCnt="3"/>
      <dgm:spPr/>
    </dgm:pt>
    <dgm:pt modelId="{9C305F10-7D8C-4D03-A325-687CB39800DB}" type="pres">
      <dgm:prSet presAssocID="{7C92CB64-0A33-4058-9956-E1534E7DCB1A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BCB89AB-9337-4A6D-B7F4-F71E857B68C9}" type="pres">
      <dgm:prSet presAssocID="{7C92CB64-0A33-4058-9956-E1534E7DCB1A}" presName="text" presStyleLbl="node1" presStyleIdx="0" presStyleCnt="3">
        <dgm:presLayoutVars>
          <dgm:bulletEnabled val="1"/>
        </dgm:presLayoutVars>
      </dgm:prSet>
      <dgm:spPr/>
    </dgm:pt>
    <dgm:pt modelId="{B7BE30B1-3600-4B18-8E19-A5EC3A967C5E}" type="pres">
      <dgm:prSet presAssocID="{503CBD91-1F36-496F-A44B-D1785900EB7B}" presName="spacer" presStyleCnt="0"/>
      <dgm:spPr/>
    </dgm:pt>
    <dgm:pt modelId="{F10EE855-6FA6-42D6-A836-6EBB2BB031F1}" type="pres">
      <dgm:prSet presAssocID="{20242E38-3584-4C73-A796-6FD0F248956B}" presName="comp" presStyleCnt="0"/>
      <dgm:spPr/>
    </dgm:pt>
    <dgm:pt modelId="{8110E0FB-2A16-455B-9F48-17130B50D30D}" type="pres">
      <dgm:prSet presAssocID="{20242E38-3584-4C73-A796-6FD0F248956B}" presName="box" presStyleLbl="node1" presStyleIdx="1" presStyleCnt="3"/>
      <dgm:spPr/>
    </dgm:pt>
    <dgm:pt modelId="{B6306CD3-F6D4-4465-9849-CCB46951C9D2}" type="pres">
      <dgm:prSet presAssocID="{20242E38-3584-4C73-A796-6FD0F248956B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11000E0D-7D1D-45F0-BE5B-0ADEA6B01736}" type="pres">
      <dgm:prSet presAssocID="{20242E38-3584-4C73-A796-6FD0F248956B}" presName="text" presStyleLbl="node1" presStyleIdx="1" presStyleCnt="3">
        <dgm:presLayoutVars>
          <dgm:bulletEnabled val="1"/>
        </dgm:presLayoutVars>
      </dgm:prSet>
      <dgm:spPr/>
    </dgm:pt>
    <dgm:pt modelId="{E980C9FD-ED09-4CFC-B646-A573003605DE}" type="pres">
      <dgm:prSet presAssocID="{AE8AE16C-B617-4F1A-B979-1BDD487CAD5C}" presName="spacer" presStyleCnt="0"/>
      <dgm:spPr/>
    </dgm:pt>
    <dgm:pt modelId="{90902B37-0203-450C-B8B6-5C0377A425BF}" type="pres">
      <dgm:prSet presAssocID="{7928C89D-4737-4F49-A4A0-C38F6FD7CB14}" presName="comp" presStyleCnt="0"/>
      <dgm:spPr/>
    </dgm:pt>
    <dgm:pt modelId="{85263F28-4A08-4113-B943-1481BA357C05}" type="pres">
      <dgm:prSet presAssocID="{7928C89D-4737-4F49-A4A0-C38F6FD7CB14}" presName="box" presStyleLbl="node1" presStyleIdx="2" presStyleCnt="3"/>
      <dgm:spPr/>
    </dgm:pt>
    <dgm:pt modelId="{B9981449-909E-4932-8F4E-E7E6D87B389B}" type="pres">
      <dgm:prSet presAssocID="{7928C89D-4737-4F49-A4A0-C38F6FD7CB14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6F0A0A47-DEEF-403D-A7D9-123B79C5136A}" type="pres">
      <dgm:prSet presAssocID="{7928C89D-4737-4F49-A4A0-C38F6FD7CB14}" presName="text" presStyleLbl="node1" presStyleIdx="2" presStyleCnt="3">
        <dgm:presLayoutVars>
          <dgm:bulletEnabled val="1"/>
        </dgm:presLayoutVars>
      </dgm:prSet>
      <dgm:spPr/>
    </dgm:pt>
  </dgm:ptLst>
  <dgm:cxnLst>
    <dgm:cxn modelId="{D9CAEC05-D502-4569-9EBB-FD23C52C0A28}" srcId="{9811E54B-CA36-461E-8251-6AEE9872E193}" destId="{7928C89D-4737-4F49-A4A0-C38F6FD7CB14}" srcOrd="2" destOrd="0" parTransId="{7451F4E5-3316-42E8-9A58-C48FA7C1401D}" sibTransId="{216865B6-38C6-40A8-A25A-F107245AC892}"/>
    <dgm:cxn modelId="{8ADE5724-CB43-4066-90EB-59BA65F0213E}" type="presOf" srcId="{7928C89D-4737-4F49-A4A0-C38F6FD7CB14}" destId="{85263F28-4A08-4113-B943-1481BA357C05}" srcOrd="0" destOrd="0" presId="urn:microsoft.com/office/officeart/2005/8/layout/vList4"/>
    <dgm:cxn modelId="{E87D0B27-1F61-4E28-AC48-FD52BE55C78C}" type="presOf" srcId="{20242E38-3584-4C73-A796-6FD0F248956B}" destId="{8110E0FB-2A16-455B-9F48-17130B50D30D}" srcOrd="0" destOrd="0" presId="urn:microsoft.com/office/officeart/2005/8/layout/vList4"/>
    <dgm:cxn modelId="{9C5F212D-A4C2-4D15-85CE-46BE15FEF41D}" type="presOf" srcId="{7C92CB64-0A33-4058-9956-E1534E7DCB1A}" destId="{5F600BD0-76AD-4F5F-A004-01B587108017}" srcOrd="0" destOrd="0" presId="urn:microsoft.com/office/officeart/2005/8/layout/vList4"/>
    <dgm:cxn modelId="{B88E9B3D-07B1-469F-9A12-8D8FDD9AFF73}" type="presOf" srcId="{7928C89D-4737-4F49-A4A0-C38F6FD7CB14}" destId="{6F0A0A47-DEEF-403D-A7D9-123B79C5136A}" srcOrd="1" destOrd="0" presId="urn:microsoft.com/office/officeart/2005/8/layout/vList4"/>
    <dgm:cxn modelId="{4117684F-20F8-4594-8CA1-2BD967B02194}" type="presOf" srcId="{20242E38-3584-4C73-A796-6FD0F248956B}" destId="{11000E0D-7D1D-45F0-BE5B-0ADEA6B01736}" srcOrd="1" destOrd="0" presId="urn:microsoft.com/office/officeart/2005/8/layout/vList4"/>
    <dgm:cxn modelId="{F252AB57-E5A0-49E1-A440-0FE6F1650910}" srcId="{9811E54B-CA36-461E-8251-6AEE9872E193}" destId="{20242E38-3584-4C73-A796-6FD0F248956B}" srcOrd="1" destOrd="0" parTransId="{3D4DB10D-2B2F-4150-93F8-1832081001EC}" sibTransId="{AE8AE16C-B617-4F1A-B979-1BDD487CAD5C}"/>
    <dgm:cxn modelId="{A1A2729D-A631-46F4-B342-D01B0BC153D3}" type="presOf" srcId="{7C92CB64-0A33-4058-9956-E1534E7DCB1A}" destId="{EBCB89AB-9337-4A6D-B7F4-F71E857B68C9}" srcOrd="1" destOrd="0" presId="urn:microsoft.com/office/officeart/2005/8/layout/vList4"/>
    <dgm:cxn modelId="{E76A3AA6-AE46-4046-AFBB-316BAFFC2441}" srcId="{9811E54B-CA36-461E-8251-6AEE9872E193}" destId="{7C92CB64-0A33-4058-9956-E1534E7DCB1A}" srcOrd="0" destOrd="0" parTransId="{02A30F50-4D21-494B-88D5-5CE4AF3849B2}" sibTransId="{503CBD91-1F36-496F-A44B-D1785900EB7B}"/>
    <dgm:cxn modelId="{F56BB2D2-2B5F-4192-88A6-05608F849C17}" type="presOf" srcId="{9811E54B-CA36-461E-8251-6AEE9872E193}" destId="{F187EA7D-250C-4DF9-A7EF-6117B33979BF}" srcOrd="0" destOrd="0" presId="urn:microsoft.com/office/officeart/2005/8/layout/vList4"/>
    <dgm:cxn modelId="{AFCF0A24-37AC-411B-9915-A966F28A085B}" type="presParOf" srcId="{F187EA7D-250C-4DF9-A7EF-6117B33979BF}" destId="{DAE583C2-F4AF-4960-88E7-60934EF52A04}" srcOrd="0" destOrd="0" presId="urn:microsoft.com/office/officeart/2005/8/layout/vList4"/>
    <dgm:cxn modelId="{75D487AC-D298-425D-B4D6-01CBB401B538}" type="presParOf" srcId="{DAE583C2-F4AF-4960-88E7-60934EF52A04}" destId="{5F600BD0-76AD-4F5F-A004-01B587108017}" srcOrd="0" destOrd="0" presId="urn:microsoft.com/office/officeart/2005/8/layout/vList4"/>
    <dgm:cxn modelId="{2D6B8E56-40AF-4D01-B367-15C5C37B47B3}" type="presParOf" srcId="{DAE583C2-F4AF-4960-88E7-60934EF52A04}" destId="{9C305F10-7D8C-4D03-A325-687CB39800DB}" srcOrd="1" destOrd="0" presId="urn:microsoft.com/office/officeart/2005/8/layout/vList4"/>
    <dgm:cxn modelId="{E74AB4EA-6360-4E5C-A487-B05F689A4F47}" type="presParOf" srcId="{DAE583C2-F4AF-4960-88E7-60934EF52A04}" destId="{EBCB89AB-9337-4A6D-B7F4-F71E857B68C9}" srcOrd="2" destOrd="0" presId="urn:microsoft.com/office/officeart/2005/8/layout/vList4"/>
    <dgm:cxn modelId="{153A53E2-67FF-4C76-A4AE-C0B49EDC338F}" type="presParOf" srcId="{F187EA7D-250C-4DF9-A7EF-6117B33979BF}" destId="{B7BE30B1-3600-4B18-8E19-A5EC3A967C5E}" srcOrd="1" destOrd="0" presId="urn:microsoft.com/office/officeart/2005/8/layout/vList4"/>
    <dgm:cxn modelId="{ABBAFB9B-5E71-4E09-8194-5F4631CF06FF}" type="presParOf" srcId="{F187EA7D-250C-4DF9-A7EF-6117B33979BF}" destId="{F10EE855-6FA6-42D6-A836-6EBB2BB031F1}" srcOrd="2" destOrd="0" presId="urn:microsoft.com/office/officeart/2005/8/layout/vList4"/>
    <dgm:cxn modelId="{7D854A0E-23DE-4376-A69E-176AA8511CC9}" type="presParOf" srcId="{F10EE855-6FA6-42D6-A836-6EBB2BB031F1}" destId="{8110E0FB-2A16-455B-9F48-17130B50D30D}" srcOrd="0" destOrd="0" presId="urn:microsoft.com/office/officeart/2005/8/layout/vList4"/>
    <dgm:cxn modelId="{59B04E49-6C64-49A3-B514-285060D3D631}" type="presParOf" srcId="{F10EE855-6FA6-42D6-A836-6EBB2BB031F1}" destId="{B6306CD3-F6D4-4465-9849-CCB46951C9D2}" srcOrd="1" destOrd="0" presId="urn:microsoft.com/office/officeart/2005/8/layout/vList4"/>
    <dgm:cxn modelId="{D246AE81-1377-48BD-BB24-479F92814DDB}" type="presParOf" srcId="{F10EE855-6FA6-42D6-A836-6EBB2BB031F1}" destId="{11000E0D-7D1D-45F0-BE5B-0ADEA6B01736}" srcOrd="2" destOrd="0" presId="urn:microsoft.com/office/officeart/2005/8/layout/vList4"/>
    <dgm:cxn modelId="{9AA2AFDE-1D28-4E01-91FA-36C83492F9B3}" type="presParOf" srcId="{F187EA7D-250C-4DF9-A7EF-6117B33979BF}" destId="{E980C9FD-ED09-4CFC-B646-A573003605DE}" srcOrd="3" destOrd="0" presId="urn:microsoft.com/office/officeart/2005/8/layout/vList4"/>
    <dgm:cxn modelId="{4A649546-2A9F-4330-8481-5B6E8AAA16D3}" type="presParOf" srcId="{F187EA7D-250C-4DF9-A7EF-6117B33979BF}" destId="{90902B37-0203-450C-B8B6-5C0377A425BF}" srcOrd="4" destOrd="0" presId="urn:microsoft.com/office/officeart/2005/8/layout/vList4"/>
    <dgm:cxn modelId="{EBF0AC33-B32E-44B5-B8C9-1430C2FEBA62}" type="presParOf" srcId="{90902B37-0203-450C-B8B6-5C0377A425BF}" destId="{85263F28-4A08-4113-B943-1481BA357C05}" srcOrd="0" destOrd="0" presId="urn:microsoft.com/office/officeart/2005/8/layout/vList4"/>
    <dgm:cxn modelId="{9E4A6E1B-A40D-48D4-80DD-9A068D20F1E8}" type="presParOf" srcId="{90902B37-0203-450C-B8B6-5C0377A425BF}" destId="{B9981449-909E-4932-8F4E-E7E6D87B389B}" srcOrd="1" destOrd="0" presId="urn:microsoft.com/office/officeart/2005/8/layout/vList4"/>
    <dgm:cxn modelId="{3EC3F70F-06B0-4884-B565-E64FA5EA79E4}" type="presParOf" srcId="{90902B37-0203-450C-B8B6-5C0377A425BF}" destId="{6F0A0A47-DEEF-403D-A7D9-123B79C5136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B11F7F-ED5F-47BB-8731-CA684B8A415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FD22D0-D0D8-4A4E-925E-53C0E2BDF777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Classification</a:t>
          </a:r>
        </a:p>
      </dgm:t>
    </dgm:pt>
    <dgm:pt modelId="{10192818-A253-40FC-B9F4-751456601F67}" type="parTrans" cxnId="{210F8366-1DA8-4A33-B5BF-73C4F9F47ACD}">
      <dgm:prSet/>
      <dgm:spPr/>
      <dgm:t>
        <a:bodyPr/>
        <a:lstStyle/>
        <a:p>
          <a:endParaRPr lang="fr-FR"/>
        </a:p>
      </dgm:t>
    </dgm:pt>
    <dgm:pt modelId="{4A9FECC0-25B1-4A33-ACF9-5F1F9FEEF49D}" type="sibTrans" cxnId="{210F8366-1DA8-4A33-B5BF-73C4F9F47ACD}">
      <dgm:prSet/>
      <dgm:spPr/>
      <dgm:t>
        <a:bodyPr/>
        <a:lstStyle/>
        <a:p>
          <a:endParaRPr lang="fr-FR"/>
        </a:p>
      </dgm:t>
    </dgm:pt>
    <dgm:pt modelId="{3446F94E-6641-4BE8-882D-4CD6A319DB72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Régression</a:t>
          </a:r>
        </a:p>
      </dgm:t>
    </dgm:pt>
    <dgm:pt modelId="{0A68A7C3-880B-4693-9157-5F6D60FD70D2}" type="parTrans" cxnId="{86D8E24C-8B4C-4837-BD22-5B5EBD2E3A56}">
      <dgm:prSet/>
      <dgm:spPr/>
      <dgm:t>
        <a:bodyPr/>
        <a:lstStyle/>
        <a:p>
          <a:endParaRPr lang="fr-FR"/>
        </a:p>
      </dgm:t>
    </dgm:pt>
    <dgm:pt modelId="{73ADCC66-AFCC-4FDA-85E1-C2233FDA81BD}" type="sibTrans" cxnId="{86D8E24C-8B4C-4837-BD22-5B5EBD2E3A56}">
      <dgm:prSet/>
      <dgm:spPr/>
      <dgm:t>
        <a:bodyPr/>
        <a:lstStyle/>
        <a:p>
          <a:endParaRPr lang="fr-FR"/>
        </a:p>
      </dgm:t>
    </dgm:pt>
    <dgm:pt modelId="{EB066BA6-DEAE-45C9-A315-639135719194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Segmentation</a:t>
          </a:r>
        </a:p>
      </dgm:t>
    </dgm:pt>
    <dgm:pt modelId="{C2D90FA1-82C5-433F-A4D3-B476C937CC9E}" type="parTrans" cxnId="{D5D12312-5936-4C82-BF02-2CC51CAABF8C}">
      <dgm:prSet/>
      <dgm:spPr/>
      <dgm:t>
        <a:bodyPr/>
        <a:lstStyle/>
        <a:p>
          <a:endParaRPr lang="fr-FR"/>
        </a:p>
      </dgm:t>
    </dgm:pt>
    <dgm:pt modelId="{F9A9B81B-0A8F-46D4-9F55-CDD297299208}" type="sibTrans" cxnId="{D5D12312-5936-4C82-BF02-2CC51CAABF8C}">
      <dgm:prSet/>
      <dgm:spPr/>
      <dgm:t>
        <a:bodyPr/>
        <a:lstStyle/>
        <a:p>
          <a:endParaRPr lang="fr-FR"/>
        </a:p>
      </dgm:t>
    </dgm:pt>
    <dgm:pt modelId="{48643C23-4B5E-44D2-9DF6-3FD1CB5C0EB8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Association </a:t>
          </a:r>
        </a:p>
      </dgm:t>
    </dgm:pt>
    <dgm:pt modelId="{EA29A38C-D51A-4E2E-BAC0-CDED7AACE97D}" type="parTrans" cxnId="{F511CA28-7A37-48C3-8B46-E58E0CF667C3}">
      <dgm:prSet/>
      <dgm:spPr/>
      <dgm:t>
        <a:bodyPr/>
        <a:lstStyle/>
        <a:p>
          <a:endParaRPr lang="fr-FR"/>
        </a:p>
      </dgm:t>
    </dgm:pt>
    <dgm:pt modelId="{FB9C662B-26CF-49BD-B1B5-D24B2C6DE5E2}" type="sibTrans" cxnId="{F511CA28-7A37-48C3-8B46-E58E0CF667C3}">
      <dgm:prSet/>
      <dgm:spPr/>
      <dgm:t>
        <a:bodyPr/>
        <a:lstStyle/>
        <a:p>
          <a:endParaRPr lang="fr-FR"/>
        </a:p>
      </dgm:t>
    </dgm:pt>
    <dgm:pt modelId="{4E5A66E4-18F6-474A-8578-F2CA093F1A5E}" type="pres">
      <dgm:prSet presAssocID="{DEB11F7F-ED5F-47BB-8731-CA684B8A4158}" presName="diagram" presStyleCnt="0">
        <dgm:presLayoutVars>
          <dgm:dir/>
          <dgm:resizeHandles val="exact"/>
        </dgm:presLayoutVars>
      </dgm:prSet>
      <dgm:spPr/>
    </dgm:pt>
    <dgm:pt modelId="{0F956412-1BDA-40B9-8CC2-C202CDD53B8D}" type="pres">
      <dgm:prSet presAssocID="{7CFD22D0-D0D8-4A4E-925E-53C0E2BDF777}" presName="node" presStyleLbl="node1" presStyleIdx="0" presStyleCnt="4">
        <dgm:presLayoutVars>
          <dgm:bulletEnabled val="1"/>
        </dgm:presLayoutVars>
      </dgm:prSet>
      <dgm:spPr/>
    </dgm:pt>
    <dgm:pt modelId="{87213259-948B-47E8-AAF1-1BE4A25AD09A}" type="pres">
      <dgm:prSet presAssocID="{4A9FECC0-25B1-4A33-ACF9-5F1F9FEEF49D}" presName="sibTrans" presStyleCnt="0"/>
      <dgm:spPr/>
    </dgm:pt>
    <dgm:pt modelId="{350B6C03-2D7D-469A-A957-4645C84EF789}" type="pres">
      <dgm:prSet presAssocID="{3446F94E-6641-4BE8-882D-4CD6A319DB72}" presName="node" presStyleLbl="node1" presStyleIdx="1" presStyleCnt="4">
        <dgm:presLayoutVars>
          <dgm:bulletEnabled val="1"/>
        </dgm:presLayoutVars>
      </dgm:prSet>
      <dgm:spPr/>
    </dgm:pt>
    <dgm:pt modelId="{6A0DDA2E-2684-4556-9820-F5CDD46C1913}" type="pres">
      <dgm:prSet presAssocID="{73ADCC66-AFCC-4FDA-85E1-C2233FDA81BD}" presName="sibTrans" presStyleCnt="0"/>
      <dgm:spPr/>
    </dgm:pt>
    <dgm:pt modelId="{828B7E7C-97A0-48BF-B349-168F1042324F}" type="pres">
      <dgm:prSet presAssocID="{EB066BA6-DEAE-45C9-A315-639135719194}" presName="node" presStyleLbl="node1" presStyleIdx="2" presStyleCnt="4">
        <dgm:presLayoutVars>
          <dgm:bulletEnabled val="1"/>
        </dgm:presLayoutVars>
      </dgm:prSet>
      <dgm:spPr/>
    </dgm:pt>
    <dgm:pt modelId="{5F2DA31A-594A-42A4-B273-47BBF34D4EA8}" type="pres">
      <dgm:prSet presAssocID="{F9A9B81B-0A8F-46D4-9F55-CDD297299208}" presName="sibTrans" presStyleCnt="0"/>
      <dgm:spPr/>
    </dgm:pt>
    <dgm:pt modelId="{3579829B-876D-4784-A926-C87B48BA42C3}" type="pres">
      <dgm:prSet presAssocID="{48643C23-4B5E-44D2-9DF6-3FD1CB5C0EB8}" presName="node" presStyleLbl="node1" presStyleIdx="3" presStyleCnt="4">
        <dgm:presLayoutVars>
          <dgm:bulletEnabled val="1"/>
        </dgm:presLayoutVars>
      </dgm:prSet>
      <dgm:spPr/>
    </dgm:pt>
  </dgm:ptLst>
  <dgm:cxnLst>
    <dgm:cxn modelId="{D5D12312-5936-4C82-BF02-2CC51CAABF8C}" srcId="{DEB11F7F-ED5F-47BB-8731-CA684B8A4158}" destId="{EB066BA6-DEAE-45C9-A315-639135719194}" srcOrd="2" destOrd="0" parTransId="{C2D90FA1-82C5-433F-A4D3-B476C937CC9E}" sibTransId="{F9A9B81B-0A8F-46D4-9F55-CDD297299208}"/>
    <dgm:cxn modelId="{F511CA28-7A37-48C3-8B46-E58E0CF667C3}" srcId="{DEB11F7F-ED5F-47BB-8731-CA684B8A4158}" destId="{48643C23-4B5E-44D2-9DF6-3FD1CB5C0EB8}" srcOrd="3" destOrd="0" parTransId="{EA29A38C-D51A-4E2E-BAC0-CDED7AACE97D}" sibTransId="{FB9C662B-26CF-49BD-B1B5-D24B2C6DE5E2}"/>
    <dgm:cxn modelId="{3F226962-05B7-4804-A6BB-CC3039CD2F18}" type="presOf" srcId="{48643C23-4B5E-44D2-9DF6-3FD1CB5C0EB8}" destId="{3579829B-876D-4784-A926-C87B48BA42C3}" srcOrd="0" destOrd="0" presId="urn:microsoft.com/office/officeart/2005/8/layout/default"/>
    <dgm:cxn modelId="{210F8366-1DA8-4A33-B5BF-73C4F9F47ACD}" srcId="{DEB11F7F-ED5F-47BB-8731-CA684B8A4158}" destId="{7CFD22D0-D0D8-4A4E-925E-53C0E2BDF777}" srcOrd="0" destOrd="0" parTransId="{10192818-A253-40FC-B9F4-751456601F67}" sibTransId="{4A9FECC0-25B1-4A33-ACF9-5F1F9FEEF49D}"/>
    <dgm:cxn modelId="{86D8E24C-8B4C-4837-BD22-5B5EBD2E3A56}" srcId="{DEB11F7F-ED5F-47BB-8731-CA684B8A4158}" destId="{3446F94E-6641-4BE8-882D-4CD6A319DB72}" srcOrd="1" destOrd="0" parTransId="{0A68A7C3-880B-4693-9157-5F6D60FD70D2}" sibTransId="{73ADCC66-AFCC-4FDA-85E1-C2233FDA81BD}"/>
    <dgm:cxn modelId="{6FC6F571-9268-4425-B3BF-551E4D50751A}" type="presOf" srcId="{3446F94E-6641-4BE8-882D-4CD6A319DB72}" destId="{350B6C03-2D7D-469A-A957-4645C84EF789}" srcOrd="0" destOrd="0" presId="urn:microsoft.com/office/officeart/2005/8/layout/default"/>
    <dgm:cxn modelId="{857DA5DD-558B-4953-A3D3-207045466928}" type="presOf" srcId="{7CFD22D0-D0D8-4A4E-925E-53C0E2BDF777}" destId="{0F956412-1BDA-40B9-8CC2-C202CDD53B8D}" srcOrd="0" destOrd="0" presId="urn:microsoft.com/office/officeart/2005/8/layout/default"/>
    <dgm:cxn modelId="{C5DFFADF-1490-48FA-B2B8-C0D1028AA639}" type="presOf" srcId="{EB066BA6-DEAE-45C9-A315-639135719194}" destId="{828B7E7C-97A0-48BF-B349-168F1042324F}" srcOrd="0" destOrd="0" presId="urn:microsoft.com/office/officeart/2005/8/layout/default"/>
    <dgm:cxn modelId="{72A210F5-DEC6-4C9A-A09F-B1A5396EB1AC}" type="presOf" srcId="{DEB11F7F-ED5F-47BB-8731-CA684B8A4158}" destId="{4E5A66E4-18F6-474A-8578-F2CA093F1A5E}" srcOrd="0" destOrd="0" presId="urn:microsoft.com/office/officeart/2005/8/layout/default"/>
    <dgm:cxn modelId="{389BFCD6-CB3A-4D26-9FEF-B9A0E500483A}" type="presParOf" srcId="{4E5A66E4-18F6-474A-8578-F2CA093F1A5E}" destId="{0F956412-1BDA-40B9-8CC2-C202CDD53B8D}" srcOrd="0" destOrd="0" presId="urn:microsoft.com/office/officeart/2005/8/layout/default"/>
    <dgm:cxn modelId="{ED90EA86-6B8F-4527-B760-39A138DD7BCE}" type="presParOf" srcId="{4E5A66E4-18F6-474A-8578-F2CA093F1A5E}" destId="{87213259-948B-47E8-AAF1-1BE4A25AD09A}" srcOrd="1" destOrd="0" presId="urn:microsoft.com/office/officeart/2005/8/layout/default"/>
    <dgm:cxn modelId="{11D2F05B-1138-44DA-9D6D-E7ACEBBDC778}" type="presParOf" srcId="{4E5A66E4-18F6-474A-8578-F2CA093F1A5E}" destId="{350B6C03-2D7D-469A-A957-4645C84EF789}" srcOrd="2" destOrd="0" presId="urn:microsoft.com/office/officeart/2005/8/layout/default"/>
    <dgm:cxn modelId="{906AD40F-A6BB-42C5-9769-EB5965904729}" type="presParOf" srcId="{4E5A66E4-18F6-474A-8578-F2CA093F1A5E}" destId="{6A0DDA2E-2684-4556-9820-F5CDD46C1913}" srcOrd="3" destOrd="0" presId="urn:microsoft.com/office/officeart/2005/8/layout/default"/>
    <dgm:cxn modelId="{E0AF64E0-D8A8-40A2-923E-F1559547C615}" type="presParOf" srcId="{4E5A66E4-18F6-474A-8578-F2CA093F1A5E}" destId="{828B7E7C-97A0-48BF-B349-168F1042324F}" srcOrd="4" destOrd="0" presId="urn:microsoft.com/office/officeart/2005/8/layout/default"/>
    <dgm:cxn modelId="{6462920A-0D33-4727-882D-6B3226EBA56D}" type="presParOf" srcId="{4E5A66E4-18F6-474A-8578-F2CA093F1A5E}" destId="{5F2DA31A-594A-42A4-B273-47BBF34D4EA8}" srcOrd="5" destOrd="0" presId="urn:microsoft.com/office/officeart/2005/8/layout/default"/>
    <dgm:cxn modelId="{1AF9BB64-E209-4871-9A9F-989FD6DA9530}" type="presParOf" srcId="{4E5A66E4-18F6-474A-8578-F2CA093F1A5E}" destId="{3579829B-876D-4784-A926-C87B48BA42C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11E54B-CA36-461E-8251-6AEE9872E193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7C92CB64-0A33-4058-9956-E1534E7DCB1A}">
      <dgm:prSet phldrT="[Texte]" custT="1"/>
      <dgm:spPr/>
      <dgm:t>
        <a:bodyPr/>
        <a:lstStyle/>
        <a:p>
          <a:r>
            <a:rPr lang="fr-F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variable décisionnelle est </a:t>
          </a:r>
          <a:r>
            <a:rPr lang="fr-FR" sz="1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quantitative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•Prédire les tendances salariales la prochaine année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•Prédire le meilleur pourcentage de réduction de coûts</a:t>
          </a:r>
        </a:p>
      </dgm:t>
    </dgm:pt>
    <dgm:pt modelId="{02A30F50-4D21-494B-88D5-5CE4AF3849B2}" type="parTrans" cxnId="{E76A3AA6-AE46-4046-AFBB-316BAFFC2441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03CBD91-1F36-496F-A44B-D1785900EB7B}" type="sibTrans" cxnId="{E76A3AA6-AE46-4046-AFBB-316BAFFC2441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0242E38-3584-4C73-A796-6FD0F248956B}">
      <dgm:prSet phldrT="[Texte]" custT="1"/>
      <dgm:spPr/>
      <dgm:t>
        <a:bodyPr/>
        <a:lstStyle/>
        <a:p>
          <a:r>
            <a:rPr lang="fr-F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régression a pour objectifs :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•Détecter les variables possédant un lien fort avec la variable cible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•Construire un modèle prédictif avec l’ensemble des variables pertinentes afin de prédire la variable d’intérêt</a:t>
          </a:r>
        </a:p>
      </dgm:t>
    </dgm:pt>
    <dgm:pt modelId="{3D4DB10D-2B2F-4150-93F8-1832081001EC}" type="parTrans" cxnId="{F252AB57-E5A0-49E1-A440-0FE6F1650910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E8AE16C-B617-4F1A-B979-1BDD487CAD5C}" type="sibTrans" cxnId="{F252AB57-E5A0-49E1-A440-0FE6F1650910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928C89D-4737-4F49-A4A0-C38F6FD7CB14}">
      <dgm:prSet phldrT="[Texte]" custT="1"/>
      <dgm:spPr/>
      <dgm:t>
        <a:bodyPr/>
        <a:lstStyle/>
        <a:p>
          <a:r>
            <a:rPr lang="fr-F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Régression Linéaire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 Méthode des moindres carrés</a:t>
          </a:r>
        </a:p>
        <a:p>
          <a:r>
            <a:rPr lang="fr-FR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 Meilleurs prédicteurs</a:t>
          </a:r>
        </a:p>
      </dgm:t>
    </dgm:pt>
    <dgm:pt modelId="{7451F4E5-3316-42E8-9A58-C48FA7C1401D}" type="parTrans" cxnId="{D9CAEC05-D502-4569-9EBB-FD23C52C0A28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16865B6-38C6-40A8-A25A-F107245AC892}" type="sibTrans" cxnId="{D9CAEC05-D502-4569-9EBB-FD23C52C0A28}">
      <dgm:prSet/>
      <dgm:spPr/>
      <dgm:t>
        <a:bodyPr/>
        <a:lstStyle/>
        <a:p>
          <a:endParaRPr lang="fr-FR" sz="20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F187EA7D-250C-4DF9-A7EF-6117B33979BF}" type="pres">
      <dgm:prSet presAssocID="{9811E54B-CA36-461E-8251-6AEE9872E193}" presName="linear" presStyleCnt="0">
        <dgm:presLayoutVars>
          <dgm:dir/>
          <dgm:resizeHandles val="exact"/>
        </dgm:presLayoutVars>
      </dgm:prSet>
      <dgm:spPr/>
    </dgm:pt>
    <dgm:pt modelId="{DAE583C2-F4AF-4960-88E7-60934EF52A04}" type="pres">
      <dgm:prSet presAssocID="{7C92CB64-0A33-4058-9956-E1534E7DCB1A}" presName="comp" presStyleCnt="0"/>
      <dgm:spPr/>
    </dgm:pt>
    <dgm:pt modelId="{5F600BD0-76AD-4F5F-A004-01B587108017}" type="pres">
      <dgm:prSet presAssocID="{7C92CB64-0A33-4058-9956-E1534E7DCB1A}" presName="box" presStyleLbl="node1" presStyleIdx="0" presStyleCnt="3"/>
      <dgm:spPr/>
    </dgm:pt>
    <dgm:pt modelId="{9C305F10-7D8C-4D03-A325-687CB39800DB}" type="pres">
      <dgm:prSet presAssocID="{7C92CB64-0A33-4058-9956-E1534E7DCB1A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BCB89AB-9337-4A6D-B7F4-F71E857B68C9}" type="pres">
      <dgm:prSet presAssocID="{7C92CB64-0A33-4058-9956-E1534E7DCB1A}" presName="text" presStyleLbl="node1" presStyleIdx="0" presStyleCnt="3">
        <dgm:presLayoutVars>
          <dgm:bulletEnabled val="1"/>
        </dgm:presLayoutVars>
      </dgm:prSet>
      <dgm:spPr/>
    </dgm:pt>
    <dgm:pt modelId="{B7BE30B1-3600-4B18-8E19-A5EC3A967C5E}" type="pres">
      <dgm:prSet presAssocID="{503CBD91-1F36-496F-A44B-D1785900EB7B}" presName="spacer" presStyleCnt="0"/>
      <dgm:spPr/>
    </dgm:pt>
    <dgm:pt modelId="{F10EE855-6FA6-42D6-A836-6EBB2BB031F1}" type="pres">
      <dgm:prSet presAssocID="{20242E38-3584-4C73-A796-6FD0F248956B}" presName="comp" presStyleCnt="0"/>
      <dgm:spPr/>
    </dgm:pt>
    <dgm:pt modelId="{8110E0FB-2A16-455B-9F48-17130B50D30D}" type="pres">
      <dgm:prSet presAssocID="{20242E38-3584-4C73-A796-6FD0F248956B}" presName="box" presStyleLbl="node1" presStyleIdx="1" presStyleCnt="3"/>
      <dgm:spPr/>
    </dgm:pt>
    <dgm:pt modelId="{B6306CD3-F6D4-4465-9849-CCB46951C9D2}" type="pres">
      <dgm:prSet presAssocID="{20242E38-3584-4C73-A796-6FD0F248956B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11000E0D-7D1D-45F0-BE5B-0ADEA6B01736}" type="pres">
      <dgm:prSet presAssocID="{20242E38-3584-4C73-A796-6FD0F248956B}" presName="text" presStyleLbl="node1" presStyleIdx="1" presStyleCnt="3">
        <dgm:presLayoutVars>
          <dgm:bulletEnabled val="1"/>
        </dgm:presLayoutVars>
      </dgm:prSet>
      <dgm:spPr/>
    </dgm:pt>
    <dgm:pt modelId="{E980C9FD-ED09-4CFC-B646-A573003605DE}" type="pres">
      <dgm:prSet presAssocID="{AE8AE16C-B617-4F1A-B979-1BDD487CAD5C}" presName="spacer" presStyleCnt="0"/>
      <dgm:spPr/>
    </dgm:pt>
    <dgm:pt modelId="{90902B37-0203-450C-B8B6-5C0377A425BF}" type="pres">
      <dgm:prSet presAssocID="{7928C89D-4737-4F49-A4A0-C38F6FD7CB14}" presName="comp" presStyleCnt="0"/>
      <dgm:spPr/>
    </dgm:pt>
    <dgm:pt modelId="{85263F28-4A08-4113-B943-1481BA357C05}" type="pres">
      <dgm:prSet presAssocID="{7928C89D-4737-4F49-A4A0-C38F6FD7CB14}" presName="box" presStyleLbl="node1" presStyleIdx="2" presStyleCnt="3"/>
      <dgm:spPr/>
    </dgm:pt>
    <dgm:pt modelId="{B9981449-909E-4932-8F4E-E7E6D87B389B}" type="pres">
      <dgm:prSet presAssocID="{7928C89D-4737-4F49-A4A0-C38F6FD7CB14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6F0A0A47-DEEF-403D-A7D9-123B79C5136A}" type="pres">
      <dgm:prSet presAssocID="{7928C89D-4737-4F49-A4A0-C38F6FD7CB14}" presName="text" presStyleLbl="node1" presStyleIdx="2" presStyleCnt="3">
        <dgm:presLayoutVars>
          <dgm:bulletEnabled val="1"/>
        </dgm:presLayoutVars>
      </dgm:prSet>
      <dgm:spPr/>
    </dgm:pt>
  </dgm:ptLst>
  <dgm:cxnLst>
    <dgm:cxn modelId="{D9CAEC05-D502-4569-9EBB-FD23C52C0A28}" srcId="{9811E54B-CA36-461E-8251-6AEE9872E193}" destId="{7928C89D-4737-4F49-A4A0-C38F6FD7CB14}" srcOrd="2" destOrd="0" parTransId="{7451F4E5-3316-42E8-9A58-C48FA7C1401D}" sibTransId="{216865B6-38C6-40A8-A25A-F107245AC892}"/>
    <dgm:cxn modelId="{A8D50F0F-2D80-40E4-9A42-2F634F752737}" type="presOf" srcId="{20242E38-3584-4C73-A796-6FD0F248956B}" destId="{8110E0FB-2A16-455B-9F48-17130B50D30D}" srcOrd="0" destOrd="0" presId="urn:microsoft.com/office/officeart/2005/8/layout/vList4"/>
    <dgm:cxn modelId="{E0C5D923-CFE1-4D30-89F1-0750F3A642B0}" type="presOf" srcId="{7C92CB64-0A33-4058-9956-E1534E7DCB1A}" destId="{EBCB89AB-9337-4A6D-B7F4-F71E857B68C9}" srcOrd="1" destOrd="0" presId="urn:microsoft.com/office/officeart/2005/8/layout/vList4"/>
    <dgm:cxn modelId="{F252AB57-E5A0-49E1-A440-0FE6F1650910}" srcId="{9811E54B-CA36-461E-8251-6AEE9872E193}" destId="{20242E38-3584-4C73-A796-6FD0F248956B}" srcOrd="1" destOrd="0" parTransId="{3D4DB10D-2B2F-4150-93F8-1832081001EC}" sibTransId="{AE8AE16C-B617-4F1A-B979-1BDD487CAD5C}"/>
    <dgm:cxn modelId="{C7CDF47F-C7AC-4FDD-A3C4-0EBF5E6E842F}" type="presOf" srcId="{9811E54B-CA36-461E-8251-6AEE9872E193}" destId="{F187EA7D-250C-4DF9-A7EF-6117B33979BF}" srcOrd="0" destOrd="0" presId="urn:microsoft.com/office/officeart/2005/8/layout/vList4"/>
    <dgm:cxn modelId="{4CCB8D96-C312-4B97-9CAC-9463C299C295}" type="presOf" srcId="{7928C89D-4737-4F49-A4A0-C38F6FD7CB14}" destId="{6F0A0A47-DEEF-403D-A7D9-123B79C5136A}" srcOrd="1" destOrd="0" presId="urn:microsoft.com/office/officeart/2005/8/layout/vList4"/>
    <dgm:cxn modelId="{E76A3AA6-AE46-4046-AFBB-316BAFFC2441}" srcId="{9811E54B-CA36-461E-8251-6AEE9872E193}" destId="{7C92CB64-0A33-4058-9956-E1534E7DCB1A}" srcOrd="0" destOrd="0" parTransId="{02A30F50-4D21-494B-88D5-5CE4AF3849B2}" sibTransId="{503CBD91-1F36-496F-A44B-D1785900EB7B}"/>
    <dgm:cxn modelId="{B0E6BFAB-0BD2-427F-8FF8-EDD3780ECEFB}" type="presOf" srcId="{7928C89D-4737-4F49-A4A0-C38F6FD7CB14}" destId="{85263F28-4A08-4113-B943-1481BA357C05}" srcOrd="0" destOrd="0" presId="urn:microsoft.com/office/officeart/2005/8/layout/vList4"/>
    <dgm:cxn modelId="{DECD94C9-CCF0-477A-86A4-47C1C156DBF7}" type="presOf" srcId="{7C92CB64-0A33-4058-9956-E1534E7DCB1A}" destId="{5F600BD0-76AD-4F5F-A004-01B587108017}" srcOrd="0" destOrd="0" presId="urn:microsoft.com/office/officeart/2005/8/layout/vList4"/>
    <dgm:cxn modelId="{DEEE6FD4-113C-4D09-96DE-22FBED8E5A0D}" type="presOf" srcId="{20242E38-3584-4C73-A796-6FD0F248956B}" destId="{11000E0D-7D1D-45F0-BE5B-0ADEA6B01736}" srcOrd="1" destOrd="0" presId="urn:microsoft.com/office/officeart/2005/8/layout/vList4"/>
    <dgm:cxn modelId="{287EA0AF-CA9F-41CA-8047-25568B986E8A}" type="presParOf" srcId="{F187EA7D-250C-4DF9-A7EF-6117B33979BF}" destId="{DAE583C2-F4AF-4960-88E7-60934EF52A04}" srcOrd="0" destOrd="0" presId="urn:microsoft.com/office/officeart/2005/8/layout/vList4"/>
    <dgm:cxn modelId="{26CD6132-FFFD-4EE4-939A-B51C5BA4FEF6}" type="presParOf" srcId="{DAE583C2-F4AF-4960-88E7-60934EF52A04}" destId="{5F600BD0-76AD-4F5F-A004-01B587108017}" srcOrd="0" destOrd="0" presId="urn:microsoft.com/office/officeart/2005/8/layout/vList4"/>
    <dgm:cxn modelId="{8C0C0AC0-AF6F-47B8-A2C1-320B5E122929}" type="presParOf" srcId="{DAE583C2-F4AF-4960-88E7-60934EF52A04}" destId="{9C305F10-7D8C-4D03-A325-687CB39800DB}" srcOrd="1" destOrd="0" presId="urn:microsoft.com/office/officeart/2005/8/layout/vList4"/>
    <dgm:cxn modelId="{CE35DF5D-E3B1-4A66-BAE6-AD9DE616FA5B}" type="presParOf" srcId="{DAE583C2-F4AF-4960-88E7-60934EF52A04}" destId="{EBCB89AB-9337-4A6D-B7F4-F71E857B68C9}" srcOrd="2" destOrd="0" presId="urn:microsoft.com/office/officeart/2005/8/layout/vList4"/>
    <dgm:cxn modelId="{14280110-7ACA-47F9-AC55-CFFFE1AAA1B2}" type="presParOf" srcId="{F187EA7D-250C-4DF9-A7EF-6117B33979BF}" destId="{B7BE30B1-3600-4B18-8E19-A5EC3A967C5E}" srcOrd="1" destOrd="0" presId="urn:microsoft.com/office/officeart/2005/8/layout/vList4"/>
    <dgm:cxn modelId="{3DAD564E-18FF-4B95-915D-68AF55F93C78}" type="presParOf" srcId="{F187EA7D-250C-4DF9-A7EF-6117B33979BF}" destId="{F10EE855-6FA6-42D6-A836-6EBB2BB031F1}" srcOrd="2" destOrd="0" presId="urn:microsoft.com/office/officeart/2005/8/layout/vList4"/>
    <dgm:cxn modelId="{A46C85A1-66B1-4748-B077-F968AE246854}" type="presParOf" srcId="{F10EE855-6FA6-42D6-A836-6EBB2BB031F1}" destId="{8110E0FB-2A16-455B-9F48-17130B50D30D}" srcOrd="0" destOrd="0" presId="urn:microsoft.com/office/officeart/2005/8/layout/vList4"/>
    <dgm:cxn modelId="{4A6B7B62-BECA-49E6-AF3B-0126D2A95418}" type="presParOf" srcId="{F10EE855-6FA6-42D6-A836-6EBB2BB031F1}" destId="{B6306CD3-F6D4-4465-9849-CCB46951C9D2}" srcOrd="1" destOrd="0" presId="urn:microsoft.com/office/officeart/2005/8/layout/vList4"/>
    <dgm:cxn modelId="{222BE407-40FF-4516-9714-9096836915A2}" type="presParOf" srcId="{F10EE855-6FA6-42D6-A836-6EBB2BB031F1}" destId="{11000E0D-7D1D-45F0-BE5B-0ADEA6B01736}" srcOrd="2" destOrd="0" presId="urn:microsoft.com/office/officeart/2005/8/layout/vList4"/>
    <dgm:cxn modelId="{663EF656-A7D6-4B0C-BF67-3099C9BA7E1F}" type="presParOf" srcId="{F187EA7D-250C-4DF9-A7EF-6117B33979BF}" destId="{E980C9FD-ED09-4CFC-B646-A573003605DE}" srcOrd="3" destOrd="0" presId="urn:microsoft.com/office/officeart/2005/8/layout/vList4"/>
    <dgm:cxn modelId="{B50362B1-E854-4FB0-B5A6-C3706E4A3343}" type="presParOf" srcId="{F187EA7D-250C-4DF9-A7EF-6117B33979BF}" destId="{90902B37-0203-450C-B8B6-5C0377A425BF}" srcOrd="4" destOrd="0" presId="urn:microsoft.com/office/officeart/2005/8/layout/vList4"/>
    <dgm:cxn modelId="{FEB1644D-7CA8-4E4D-BBD1-542F7CAD7CAD}" type="presParOf" srcId="{90902B37-0203-450C-B8B6-5C0377A425BF}" destId="{85263F28-4A08-4113-B943-1481BA357C05}" srcOrd="0" destOrd="0" presId="urn:microsoft.com/office/officeart/2005/8/layout/vList4"/>
    <dgm:cxn modelId="{BCC76DD1-35E1-4081-A19D-A88823EFD9CC}" type="presParOf" srcId="{90902B37-0203-450C-B8B6-5C0377A425BF}" destId="{B9981449-909E-4932-8F4E-E7E6D87B389B}" srcOrd="1" destOrd="0" presId="urn:microsoft.com/office/officeart/2005/8/layout/vList4"/>
    <dgm:cxn modelId="{F823AF9D-85F4-4BFB-94BB-0C4584BCF9CA}" type="presParOf" srcId="{90902B37-0203-450C-B8B6-5C0377A425BF}" destId="{6F0A0A47-DEEF-403D-A7D9-123B79C5136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B11F7F-ED5F-47BB-8731-CA684B8A415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FD22D0-D0D8-4A4E-925E-53C0E2BDF777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Classification</a:t>
          </a:r>
        </a:p>
      </dgm:t>
    </dgm:pt>
    <dgm:pt modelId="{10192818-A253-40FC-B9F4-751456601F67}" type="parTrans" cxnId="{210F8366-1DA8-4A33-B5BF-73C4F9F47ACD}">
      <dgm:prSet/>
      <dgm:spPr/>
      <dgm:t>
        <a:bodyPr/>
        <a:lstStyle/>
        <a:p>
          <a:endParaRPr lang="fr-FR"/>
        </a:p>
      </dgm:t>
    </dgm:pt>
    <dgm:pt modelId="{4A9FECC0-25B1-4A33-ACF9-5F1F9FEEF49D}" type="sibTrans" cxnId="{210F8366-1DA8-4A33-B5BF-73C4F9F47ACD}">
      <dgm:prSet/>
      <dgm:spPr/>
      <dgm:t>
        <a:bodyPr/>
        <a:lstStyle/>
        <a:p>
          <a:endParaRPr lang="fr-FR"/>
        </a:p>
      </dgm:t>
    </dgm:pt>
    <dgm:pt modelId="{3446F94E-6641-4BE8-882D-4CD6A319DB7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Régression</a:t>
          </a:r>
        </a:p>
      </dgm:t>
    </dgm:pt>
    <dgm:pt modelId="{0A68A7C3-880B-4693-9157-5F6D60FD70D2}" type="parTrans" cxnId="{86D8E24C-8B4C-4837-BD22-5B5EBD2E3A56}">
      <dgm:prSet/>
      <dgm:spPr/>
      <dgm:t>
        <a:bodyPr/>
        <a:lstStyle/>
        <a:p>
          <a:endParaRPr lang="fr-FR"/>
        </a:p>
      </dgm:t>
    </dgm:pt>
    <dgm:pt modelId="{73ADCC66-AFCC-4FDA-85E1-C2233FDA81BD}" type="sibTrans" cxnId="{86D8E24C-8B4C-4837-BD22-5B5EBD2E3A56}">
      <dgm:prSet/>
      <dgm:spPr/>
      <dgm:t>
        <a:bodyPr/>
        <a:lstStyle/>
        <a:p>
          <a:endParaRPr lang="fr-FR"/>
        </a:p>
      </dgm:t>
    </dgm:pt>
    <dgm:pt modelId="{EB066BA6-DEAE-45C9-A315-639135719194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/>
            <a:t>Segmentation</a:t>
          </a:r>
        </a:p>
      </dgm:t>
    </dgm:pt>
    <dgm:pt modelId="{C2D90FA1-82C5-433F-A4D3-B476C937CC9E}" type="parTrans" cxnId="{D5D12312-5936-4C82-BF02-2CC51CAABF8C}">
      <dgm:prSet/>
      <dgm:spPr/>
      <dgm:t>
        <a:bodyPr/>
        <a:lstStyle/>
        <a:p>
          <a:endParaRPr lang="fr-FR"/>
        </a:p>
      </dgm:t>
    </dgm:pt>
    <dgm:pt modelId="{F9A9B81B-0A8F-46D4-9F55-CDD297299208}" type="sibTrans" cxnId="{D5D12312-5936-4C82-BF02-2CC51CAABF8C}">
      <dgm:prSet/>
      <dgm:spPr/>
      <dgm:t>
        <a:bodyPr/>
        <a:lstStyle/>
        <a:p>
          <a:endParaRPr lang="fr-FR"/>
        </a:p>
      </dgm:t>
    </dgm:pt>
    <dgm:pt modelId="{48643C23-4B5E-44D2-9DF6-3FD1CB5C0EB8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 dirty="0"/>
            <a:t>Association </a:t>
          </a:r>
        </a:p>
      </dgm:t>
    </dgm:pt>
    <dgm:pt modelId="{EA29A38C-D51A-4E2E-BAC0-CDED7AACE97D}" type="parTrans" cxnId="{F511CA28-7A37-48C3-8B46-E58E0CF667C3}">
      <dgm:prSet/>
      <dgm:spPr/>
      <dgm:t>
        <a:bodyPr/>
        <a:lstStyle/>
        <a:p>
          <a:endParaRPr lang="fr-FR"/>
        </a:p>
      </dgm:t>
    </dgm:pt>
    <dgm:pt modelId="{FB9C662B-26CF-49BD-B1B5-D24B2C6DE5E2}" type="sibTrans" cxnId="{F511CA28-7A37-48C3-8B46-E58E0CF667C3}">
      <dgm:prSet/>
      <dgm:spPr/>
      <dgm:t>
        <a:bodyPr/>
        <a:lstStyle/>
        <a:p>
          <a:endParaRPr lang="fr-FR"/>
        </a:p>
      </dgm:t>
    </dgm:pt>
    <dgm:pt modelId="{4E5A66E4-18F6-474A-8578-F2CA093F1A5E}" type="pres">
      <dgm:prSet presAssocID="{DEB11F7F-ED5F-47BB-8731-CA684B8A4158}" presName="diagram" presStyleCnt="0">
        <dgm:presLayoutVars>
          <dgm:dir/>
          <dgm:resizeHandles val="exact"/>
        </dgm:presLayoutVars>
      </dgm:prSet>
      <dgm:spPr/>
    </dgm:pt>
    <dgm:pt modelId="{0F956412-1BDA-40B9-8CC2-C202CDD53B8D}" type="pres">
      <dgm:prSet presAssocID="{7CFD22D0-D0D8-4A4E-925E-53C0E2BDF777}" presName="node" presStyleLbl="node1" presStyleIdx="0" presStyleCnt="4">
        <dgm:presLayoutVars>
          <dgm:bulletEnabled val="1"/>
        </dgm:presLayoutVars>
      </dgm:prSet>
      <dgm:spPr/>
    </dgm:pt>
    <dgm:pt modelId="{87213259-948B-47E8-AAF1-1BE4A25AD09A}" type="pres">
      <dgm:prSet presAssocID="{4A9FECC0-25B1-4A33-ACF9-5F1F9FEEF49D}" presName="sibTrans" presStyleCnt="0"/>
      <dgm:spPr/>
    </dgm:pt>
    <dgm:pt modelId="{350B6C03-2D7D-469A-A957-4645C84EF789}" type="pres">
      <dgm:prSet presAssocID="{3446F94E-6641-4BE8-882D-4CD6A319DB72}" presName="node" presStyleLbl="node1" presStyleIdx="1" presStyleCnt="4">
        <dgm:presLayoutVars>
          <dgm:bulletEnabled val="1"/>
        </dgm:presLayoutVars>
      </dgm:prSet>
      <dgm:spPr/>
    </dgm:pt>
    <dgm:pt modelId="{6A0DDA2E-2684-4556-9820-F5CDD46C1913}" type="pres">
      <dgm:prSet presAssocID="{73ADCC66-AFCC-4FDA-85E1-C2233FDA81BD}" presName="sibTrans" presStyleCnt="0"/>
      <dgm:spPr/>
    </dgm:pt>
    <dgm:pt modelId="{828B7E7C-97A0-48BF-B349-168F1042324F}" type="pres">
      <dgm:prSet presAssocID="{EB066BA6-DEAE-45C9-A315-639135719194}" presName="node" presStyleLbl="node1" presStyleIdx="2" presStyleCnt="4">
        <dgm:presLayoutVars>
          <dgm:bulletEnabled val="1"/>
        </dgm:presLayoutVars>
      </dgm:prSet>
      <dgm:spPr/>
    </dgm:pt>
    <dgm:pt modelId="{5F2DA31A-594A-42A4-B273-47BBF34D4EA8}" type="pres">
      <dgm:prSet presAssocID="{F9A9B81B-0A8F-46D4-9F55-CDD297299208}" presName="sibTrans" presStyleCnt="0"/>
      <dgm:spPr/>
    </dgm:pt>
    <dgm:pt modelId="{3579829B-876D-4784-A926-C87B48BA42C3}" type="pres">
      <dgm:prSet presAssocID="{48643C23-4B5E-44D2-9DF6-3FD1CB5C0EB8}" presName="node" presStyleLbl="node1" presStyleIdx="3" presStyleCnt="4">
        <dgm:presLayoutVars>
          <dgm:bulletEnabled val="1"/>
        </dgm:presLayoutVars>
      </dgm:prSet>
      <dgm:spPr/>
    </dgm:pt>
  </dgm:ptLst>
  <dgm:cxnLst>
    <dgm:cxn modelId="{AC086604-5D06-4201-B471-AE6F696F48C8}" type="presOf" srcId="{EB066BA6-DEAE-45C9-A315-639135719194}" destId="{828B7E7C-97A0-48BF-B349-168F1042324F}" srcOrd="0" destOrd="0" presId="urn:microsoft.com/office/officeart/2005/8/layout/default"/>
    <dgm:cxn modelId="{D5D12312-5936-4C82-BF02-2CC51CAABF8C}" srcId="{DEB11F7F-ED5F-47BB-8731-CA684B8A4158}" destId="{EB066BA6-DEAE-45C9-A315-639135719194}" srcOrd="2" destOrd="0" parTransId="{C2D90FA1-82C5-433F-A4D3-B476C937CC9E}" sibTransId="{F9A9B81B-0A8F-46D4-9F55-CDD297299208}"/>
    <dgm:cxn modelId="{D0C69D18-2F65-41D5-B6D5-EA8B1C25A9B7}" type="presOf" srcId="{DEB11F7F-ED5F-47BB-8731-CA684B8A4158}" destId="{4E5A66E4-18F6-474A-8578-F2CA093F1A5E}" srcOrd="0" destOrd="0" presId="urn:microsoft.com/office/officeart/2005/8/layout/default"/>
    <dgm:cxn modelId="{F511CA28-7A37-48C3-8B46-E58E0CF667C3}" srcId="{DEB11F7F-ED5F-47BB-8731-CA684B8A4158}" destId="{48643C23-4B5E-44D2-9DF6-3FD1CB5C0EB8}" srcOrd="3" destOrd="0" parTransId="{EA29A38C-D51A-4E2E-BAC0-CDED7AACE97D}" sibTransId="{FB9C662B-26CF-49BD-B1B5-D24B2C6DE5E2}"/>
    <dgm:cxn modelId="{210F8366-1DA8-4A33-B5BF-73C4F9F47ACD}" srcId="{DEB11F7F-ED5F-47BB-8731-CA684B8A4158}" destId="{7CFD22D0-D0D8-4A4E-925E-53C0E2BDF777}" srcOrd="0" destOrd="0" parTransId="{10192818-A253-40FC-B9F4-751456601F67}" sibTransId="{4A9FECC0-25B1-4A33-ACF9-5F1F9FEEF49D}"/>
    <dgm:cxn modelId="{86D8E24C-8B4C-4837-BD22-5B5EBD2E3A56}" srcId="{DEB11F7F-ED5F-47BB-8731-CA684B8A4158}" destId="{3446F94E-6641-4BE8-882D-4CD6A319DB72}" srcOrd="1" destOrd="0" parTransId="{0A68A7C3-880B-4693-9157-5F6D60FD70D2}" sibTransId="{73ADCC66-AFCC-4FDA-85E1-C2233FDA81BD}"/>
    <dgm:cxn modelId="{2CD9BD6E-C0EC-454D-997E-0B6EA4B9AC31}" type="presOf" srcId="{7CFD22D0-D0D8-4A4E-925E-53C0E2BDF777}" destId="{0F956412-1BDA-40B9-8CC2-C202CDD53B8D}" srcOrd="0" destOrd="0" presId="urn:microsoft.com/office/officeart/2005/8/layout/default"/>
    <dgm:cxn modelId="{2847D2A7-1305-4960-99BD-A0C3BDB7499C}" type="presOf" srcId="{48643C23-4B5E-44D2-9DF6-3FD1CB5C0EB8}" destId="{3579829B-876D-4784-A926-C87B48BA42C3}" srcOrd="0" destOrd="0" presId="urn:microsoft.com/office/officeart/2005/8/layout/default"/>
    <dgm:cxn modelId="{B1831EBE-6935-4F56-A31E-463885DE36D2}" type="presOf" srcId="{3446F94E-6641-4BE8-882D-4CD6A319DB72}" destId="{350B6C03-2D7D-469A-A957-4645C84EF789}" srcOrd="0" destOrd="0" presId="urn:microsoft.com/office/officeart/2005/8/layout/default"/>
    <dgm:cxn modelId="{0B801112-BA4C-4F56-BC93-06262B2DDED3}" type="presParOf" srcId="{4E5A66E4-18F6-474A-8578-F2CA093F1A5E}" destId="{0F956412-1BDA-40B9-8CC2-C202CDD53B8D}" srcOrd="0" destOrd="0" presId="urn:microsoft.com/office/officeart/2005/8/layout/default"/>
    <dgm:cxn modelId="{E4980A05-CF24-4A4F-BB20-2F8A53653AAC}" type="presParOf" srcId="{4E5A66E4-18F6-474A-8578-F2CA093F1A5E}" destId="{87213259-948B-47E8-AAF1-1BE4A25AD09A}" srcOrd="1" destOrd="0" presId="urn:microsoft.com/office/officeart/2005/8/layout/default"/>
    <dgm:cxn modelId="{CC82735B-1090-47D1-B8BD-A45D05B1C8D9}" type="presParOf" srcId="{4E5A66E4-18F6-474A-8578-F2CA093F1A5E}" destId="{350B6C03-2D7D-469A-A957-4645C84EF789}" srcOrd="2" destOrd="0" presId="urn:microsoft.com/office/officeart/2005/8/layout/default"/>
    <dgm:cxn modelId="{964924CE-0833-43C0-A093-97178DB3C66F}" type="presParOf" srcId="{4E5A66E4-18F6-474A-8578-F2CA093F1A5E}" destId="{6A0DDA2E-2684-4556-9820-F5CDD46C1913}" srcOrd="3" destOrd="0" presId="urn:microsoft.com/office/officeart/2005/8/layout/default"/>
    <dgm:cxn modelId="{A617A6F7-949E-401B-BB32-203435578F56}" type="presParOf" srcId="{4E5A66E4-18F6-474A-8578-F2CA093F1A5E}" destId="{828B7E7C-97A0-48BF-B349-168F1042324F}" srcOrd="4" destOrd="0" presId="urn:microsoft.com/office/officeart/2005/8/layout/default"/>
    <dgm:cxn modelId="{9209F5BD-EFF1-4DD1-B4EE-68F0A2D5F5B8}" type="presParOf" srcId="{4E5A66E4-18F6-474A-8578-F2CA093F1A5E}" destId="{5F2DA31A-594A-42A4-B273-47BBF34D4EA8}" srcOrd="5" destOrd="0" presId="urn:microsoft.com/office/officeart/2005/8/layout/default"/>
    <dgm:cxn modelId="{F7974CE8-097F-441D-802E-95D5B2DC5F74}" type="presParOf" srcId="{4E5A66E4-18F6-474A-8578-F2CA093F1A5E}" destId="{3579829B-876D-4784-A926-C87B48BA42C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8EA01-254C-4EC8-9767-3257B7E89A2B}">
      <dsp:nvSpPr>
        <dsp:cNvPr id="0" name=""/>
        <dsp:cNvSpPr/>
      </dsp:nvSpPr>
      <dsp:spPr>
        <a:xfrm>
          <a:off x="1623534" y="1294"/>
          <a:ext cx="1735727" cy="86786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Q</a:t>
          </a:r>
          <a:r>
            <a:rPr lang="fr-FR" sz="2100" b="1" i="0" kern="1200" dirty="0"/>
            <a:t>ualitative </a:t>
          </a:r>
          <a:endParaRPr lang="fr-FR" sz="2100" b="1" kern="1200" dirty="0"/>
        </a:p>
      </dsp:txBody>
      <dsp:txXfrm>
        <a:off x="1648953" y="26713"/>
        <a:ext cx="1684889" cy="817025"/>
      </dsp:txXfrm>
    </dsp:sp>
    <dsp:sp modelId="{A78CD692-D0AC-4B9E-AFA4-ECB9AFCE2D29}">
      <dsp:nvSpPr>
        <dsp:cNvPr id="0" name=""/>
        <dsp:cNvSpPr/>
      </dsp:nvSpPr>
      <dsp:spPr>
        <a:xfrm>
          <a:off x="1797106" y="869158"/>
          <a:ext cx="173572" cy="650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0897"/>
              </a:lnTo>
              <a:lnTo>
                <a:pt x="173572" y="65089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1B444-C624-4FDC-8FD8-078008E5FF4F}">
      <dsp:nvSpPr>
        <dsp:cNvPr id="0" name=""/>
        <dsp:cNvSpPr/>
      </dsp:nvSpPr>
      <dsp:spPr>
        <a:xfrm>
          <a:off x="1970679" y="1086124"/>
          <a:ext cx="1388582" cy="867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dirty="0"/>
            <a:t>Nominales</a:t>
          </a:r>
          <a:endParaRPr lang="fr-FR" sz="2000" kern="1200" dirty="0"/>
        </a:p>
      </dsp:txBody>
      <dsp:txXfrm>
        <a:off x="1996098" y="1111543"/>
        <a:ext cx="1337744" cy="817025"/>
      </dsp:txXfrm>
    </dsp:sp>
    <dsp:sp modelId="{BBADD7A7-11EA-4B17-A757-A2527FFD93E9}">
      <dsp:nvSpPr>
        <dsp:cNvPr id="0" name=""/>
        <dsp:cNvSpPr/>
      </dsp:nvSpPr>
      <dsp:spPr>
        <a:xfrm>
          <a:off x="1797106" y="869158"/>
          <a:ext cx="173572" cy="17357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727"/>
              </a:lnTo>
              <a:lnTo>
                <a:pt x="173572" y="173572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2C9432-5818-4E83-8B30-CB9B01DE90E1}">
      <dsp:nvSpPr>
        <dsp:cNvPr id="0" name=""/>
        <dsp:cNvSpPr/>
      </dsp:nvSpPr>
      <dsp:spPr>
        <a:xfrm>
          <a:off x="1970679" y="2170953"/>
          <a:ext cx="1388582" cy="867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dirty="0"/>
            <a:t>Ordinales</a:t>
          </a:r>
          <a:endParaRPr lang="fr-FR" sz="2000" kern="1200" dirty="0"/>
        </a:p>
      </dsp:txBody>
      <dsp:txXfrm>
        <a:off x="1996098" y="2196372"/>
        <a:ext cx="1337744" cy="817025"/>
      </dsp:txXfrm>
    </dsp:sp>
    <dsp:sp modelId="{B3BBFF8D-92E2-4093-90B2-54D35C34A18F}">
      <dsp:nvSpPr>
        <dsp:cNvPr id="0" name=""/>
        <dsp:cNvSpPr/>
      </dsp:nvSpPr>
      <dsp:spPr>
        <a:xfrm>
          <a:off x="3793193" y="1294"/>
          <a:ext cx="1735727" cy="86786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i="0" kern="1200" dirty="0"/>
            <a:t>Quantitative</a:t>
          </a:r>
          <a:endParaRPr lang="fr-FR" sz="2100" b="1" kern="1200" dirty="0"/>
        </a:p>
      </dsp:txBody>
      <dsp:txXfrm>
        <a:off x="3818612" y="26713"/>
        <a:ext cx="1684889" cy="817025"/>
      </dsp:txXfrm>
    </dsp:sp>
    <dsp:sp modelId="{2790B113-32A0-4EBB-818A-FAAA66CFDAFA}">
      <dsp:nvSpPr>
        <dsp:cNvPr id="0" name=""/>
        <dsp:cNvSpPr/>
      </dsp:nvSpPr>
      <dsp:spPr>
        <a:xfrm>
          <a:off x="3966766" y="869158"/>
          <a:ext cx="173572" cy="650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0897"/>
              </a:lnTo>
              <a:lnTo>
                <a:pt x="173572" y="65089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A161A-AA4B-46C0-9BFD-7868A91E54CA}">
      <dsp:nvSpPr>
        <dsp:cNvPr id="0" name=""/>
        <dsp:cNvSpPr/>
      </dsp:nvSpPr>
      <dsp:spPr>
        <a:xfrm>
          <a:off x="4140339" y="1086124"/>
          <a:ext cx="1388582" cy="867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dirty="0"/>
            <a:t>Intervalles </a:t>
          </a:r>
          <a:endParaRPr lang="fr-FR" sz="2000" kern="1200" dirty="0"/>
        </a:p>
      </dsp:txBody>
      <dsp:txXfrm>
        <a:off x="4165758" y="1111543"/>
        <a:ext cx="1337744" cy="817025"/>
      </dsp:txXfrm>
    </dsp:sp>
    <dsp:sp modelId="{21328703-0662-42B3-A1FD-5236DBC311C5}">
      <dsp:nvSpPr>
        <dsp:cNvPr id="0" name=""/>
        <dsp:cNvSpPr/>
      </dsp:nvSpPr>
      <dsp:spPr>
        <a:xfrm>
          <a:off x="3966766" y="869158"/>
          <a:ext cx="173572" cy="17357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727"/>
              </a:lnTo>
              <a:lnTo>
                <a:pt x="173572" y="173572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841BC-AD3D-4198-8C49-33713B4C4648}">
      <dsp:nvSpPr>
        <dsp:cNvPr id="0" name=""/>
        <dsp:cNvSpPr/>
      </dsp:nvSpPr>
      <dsp:spPr>
        <a:xfrm>
          <a:off x="4140339" y="2170953"/>
          <a:ext cx="1388582" cy="867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Ratio</a:t>
          </a:r>
        </a:p>
      </dsp:txBody>
      <dsp:txXfrm>
        <a:off x="4165758" y="2196372"/>
        <a:ext cx="1337744" cy="8170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00BD0-76AD-4F5F-A004-01B587108017}">
      <dsp:nvSpPr>
        <dsp:cNvPr id="0" name=""/>
        <dsp:cNvSpPr/>
      </dsp:nvSpPr>
      <dsp:spPr>
        <a:xfrm>
          <a:off x="0" y="0"/>
          <a:ext cx="7128792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Aucune variable décisionnelle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•Les variables d’entrées servent à créer des groupes homogènes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•Les individus de chaque groupe se ressemblent le plus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•Les groupes d’appartenances obtenus se distinguent le plus</a:t>
          </a:r>
          <a:endParaRPr lang="fr-FR" sz="14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565273" y="0"/>
        <a:ext cx="5563518" cy="1395154"/>
      </dsp:txXfrm>
    </dsp:sp>
    <dsp:sp modelId="{9C305F10-7D8C-4D03-A325-687CB39800DB}">
      <dsp:nvSpPr>
        <dsp:cNvPr id="0" name=""/>
        <dsp:cNvSpPr/>
      </dsp:nvSpPr>
      <dsp:spPr>
        <a:xfrm>
          <a:off x="139515" y="139515"/>
          <a:ext cx="1425758" cy="11161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0E0FB-2A16-455B-9F48-17130B50D30D}">
      <dsp:nvSpPr>
        <dsp:cNvPr id="0" name=""/>
        <dsp:cNvSpPr/>
      </dsp:nvSpPr>
      <dsp:spPr>
        <a:xfrm>
          <a:off x="0" y="1534670"/>
          <a:ext cx="7128792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Segmentation a pour objectifs 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•Trouver les variables métiers influençant la répartition en groupes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•Affecter les individus à leurs nouveaux groupes d’appartenance</a:t>
          </a:r>
          <a:endParaRPr lang="fr-FR" sz="14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565273" y="1534670"/>
        <a:ext cx="5563518" cy="1395154"/>
      </dsp:txXfrm>
    </dsp:sp>
    <dsp:sp modelId="{B6306CD3-F6D4-4465-9849-CCB46951C9D2}">
      <dsp:nvSpPr>
        <dsp:cNvPr id="0" name=""/>
        <dsp:cNvSpPr/>
      </dsp:nvSpPr>
      <dsp:spPr>
        <a:xfrm>
          <a:off x="139515" y="1674186"/>
          <a:ext cx="1425758" cy="11161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63F28-4A08-4113-B943-1481BA357C05}">
      <dsp:nvSpPr>
        <dsp:cNvPr id="0" name=""/>
        <dsp:cNvSpPr/>
      </dsp:nvSpPr>
      <dsp:spPr>
        <a:xfrm>
          <a:off x="0" y="3069340"/>
          <a:ext cx="7128792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Plusieurs méthodes et techniques pour segmenter 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</a:t>
          </a:r>
          <a:r>
            <a:rPr lang="fr-FR" sz="1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Partionnement</a:t>
          </a: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: k-</a:t>
          </a:r>
          <a:r>
            <a:rPr lang="fr-FR" sz="1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means</a:t>
          </a:r>
          <a:endParaRPr lang="fr-FR" sz="16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•Hiérarchique : CAH</a:t>
          </a:r>
          <a:endParaRPr lang="fr-FR" sz="140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565273" y="3069340"/>
        <a:ext cx="5563518" cy="1395154"/>
      </dsp:txXfrm>
    </dsp:sp>
    <dsp:sp modelId="{B9981449-909E-4932-8F4E-E7E6D87B389B}">
      <dsp:nvSpPr>
        <dsp:cNvPr id="0" name=""/>
        <dsp:cNvSpPr/>
      </dsp:nvSpPr>
      <dsp:spPr>
        <a:xfrm>
          <a:off x="139515" y="3208856"/>
          <a:ext cx="1425758" cy="11161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56412-1BDA-40B9-8CC2-C202CDD53B8D}">
      <dsp:nvSpPr>
        <dsp:cNvPr id="0" name=""/>
        <dsp:cNvSpPr/>
      </dsp:nvSpPr>
      <dsp:spPr>
        <a:xfrm>
          <a:off x="419546" y="930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Classification</a:t>
          </a:r>
        </a:p>
      </dsp:txBody>
      <dsp:txXfrm>
        <a:off x="419546" y="930"/>
        <a:ext cx="2503289" cy="1501973"/>
      </dsp:txXfrm>
    </dsp:sp>
    <dsp:sp modelId="{350B6C03-2D7D-469A-A957-4645C84EF789}">
      <dsp:nvSpPr>
        <dsp:cNvPr id="0" name=""/>
        <dsp:cNvSpPr/>
      </dsp:nvSpPr>
      <dsp:spPr>
        <a:xfrm>
          <a:off x="3173164" y="930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Régression</a:t>
          </a:r>
        </a:p>
      </dsp:txBody>
      <dsp:txXfrm>
        <a:off x="3173164" y="930"/>
        <a:ext cx="2503289" cy="1501973"/>
      </dsp:txXfrm>
    </dsp:sp>
    <dsp:sp modelId="{828B7E7C-97A0-48BF-B349-168F1042324F}">
      <dsp:nvSpPr>
        <dsp:cNvPr id="0" name=""/>
        <dsp:cNvSpPr/>
      </dsp:nvSpPr>
      <dsp:spPr>
        <a:xfrm>
          <a:off x="419546" y="1753232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Segmentation</a:t>
          </a:r>
        </a:p>
      </dsp:txBody>
      <dsp:txXfrm>
        <a:off x="419546" y="1753232"/>
        <a:ext cx="2503289" cy="1501973"/>
      </dsp:txXfrm>
    </dsp:sp>
    <dsp:sp modelId="{3579829B-876D-4784-A926-C87B48BA42C3}">
      <dsp:nvSpPr>
        <dsp:cNvPr id="0" name=""/>
        <dsp:cNvSpPr/>
      </dsp:nvSpPr>
      <dsp:spPr>
        <a:xfrm>
          <a:off x="3173164" y="1753232"/>
          <a:ext cx="2503289" cy="1501973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Association </a:t>
          </a:r>
        </a:p>
      </dsp:txBody>
      <dsp:txXfrm>
        <a:off x="3173164" y="1753232"/>
        <a:ext cx="2503289" cy="15019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C7835-CB45-40A9-809C-7B9BA8EA40F3}">
      <dsp:nvSpPr>
        <dsp:cNvPr id="0" name=""/>
        <dsp:cNvSpPr/>
      </dsp:nvSpPr>
      <dsp:spPr>
        <a:xfrm rot="5400000">
          <a:off x="-205922" y="206116"/>
          <a:ext cx="1372816" cy="96097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>
              <a:latin typeface="Barlow Light" charset="0"/>
            </a:rPr>
            <a:t>Suppression</a:t>
          </a:r>
        </a:p>
      </dsp:txBody>
      <dsp:txXfrm rot="-5400000">
        <a:off x="1" y="480680"/>
        <a:ext cx="960971" cy="411845"/>
      </dsp:txXfrm>
    </dsp:sp>
    <dsp:sp modelId="{402C3C80-8341-477A-A78A-3F947CA06AA3}">
      <dsp:nvSpPr>
        <dsp:cNvPr id="0" name=""/>
        <dsp:cNvSpPr/>
      </dsp:nvSpPr>
      <dsp:spPr>
        <a:xfrm rot="5400000">
          <a:off x="3706728" y="-2745562"/>
          <a:ext cx="892330" cy="63838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Barlow Light" charset="0"/>
            </a:rPr>
            <a:t>Ignorer/supprimer les cas avec des données manquantes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Barlow Light" charset="0"/>
            </a:rPr>
            <a:t>Peu efficace quand le pourcentage de valeurs manquantes est élevé</a:t>
          </a:r>
        </a:p>
      </dsp:txBody>
      <dsp:txXfrm rot="-5400000">
        <a:off x="960971" y="43755"/>
        <a:ext cx="6340284" cy="805210"/>
      </dsp:txXfrm>
    </dsp:sp>
    <dsp:sp modelId="{0274BC5C-1555-4DB1-A0C1-6C679A34BE87}">
      <dsp:nvSpPr>
        <dsp:cNvPr id="0" name=""/>
        <dsp:cNvSpPr/>
      </dsp:nvSpPr>
      <dsp:spPr>
        <a:xfrm rot="5400000">
          <a:off x="-205922" y="1381453"/>
          <a:ext cx="1372816" cy="96097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latin typeface="Barlow Light" charset="0"/>
            </a:rPr>
            <a:t>Tolérance</a:t>
          </a:r>
        </a:p>
      </dsp:txBody>
      <dsp:txXfrm rot="-5400000">
        <a:off x="1" y="1656017"/>
        <a:ext cx="960971" cy="411845"/>
      </dsp:txXfrm>
    </dsp:sp>
    <dsp:sp modelId="{47F76BF6-EC9B-434A-8FEC-FF60B0CB9E5A}">
      <dsp:nvSpPr>
        <dsp:cNvPr id="0" name=""/>
        <dsp:cNvSpPr/>
      </dsp:nvSpPr>
      <dsp:spPr>
        <a:xfrm rot="5400000">
          <a:off x="3706728" y="-1570226"/>
          <a:ext cx="892330" cy="63838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Barlow Light" charset="0"/>
            </a:rPr>
            <a:t>Stratégie de traitement internes dans lesquelles l'analyse est effectuée directement, en utilisant les ensembles de données avec des données manquantes.</a:t>
          </a:r>
        </a:p>
      </dsp:txBody>
      <dsp:txXfrm rot="-5400000">
        <a:off x="960971" y="1219091"/>
        <a:ext cx="6340284" cy="805210"/>
      </dsp:txXfrm>
    </dsp:sp>
    <dsp:sp modelId="{831B8D12-145E-4EF0-B42C-29021B2E3F95}">
      <dsp:nvSpPr>
        <dsp:cNvPr id="0" name=""/>
        <dsp:cNvSpPr/>
      </dsp:nvSpPr>
      <dsp:spPr>
        <a:xfrm rot="5400000">
          <a:off x="-205922" y="2556789"/>
          <a:ext cx="1372816" cy="96097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latin typeface="Barlow Light" charset="0"/>
            </a:rPr>
            <a:t>Imputation</a:t>
          </a:r>
        </a:p>
      </dsp:txBody>
      <dsp:txXfrm rot="-5400000">
        <a:off x="1" y="2831353"/>
        <a:ext cx="960971" cy="411845"/>
      </dsp:txXfrm>
    </dsp:sp>
    <dsp:sp modelId="{E9CBB300-D3E5-467D-98D6-A1CEED6E6A66}">
      <dsp:nvSpPr>
        <dsp:cNvPr id="0" name=""/>
        <dsp:cNvSpPr/>
      </dsp:nvSpPr>
      <dsp:spPr>
        <a:xfrm rot="5400000">
          <a:off x="3706728" y="-394889"/>
          <a:ext cx="892330" cy="63838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latin typeface="Barlow Light" charset="0"/>
            </a:rPr>
            <a:t>Stratégie pour remplir le données manquantes d'un ensemble de données.</a:t>
          </a:r>
        </a:p>
      </dsp:txBody>
      <dsp:txXfrm rot="-5400000">
        <a:off x="960971" y="2394428"/>
        <a:ext cx="6340284" cy="8052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5CC28-65F4-4D2B-AC52-04439C521306}">
      <dsp:nvSpPr>
        <dsp:cNvPr id="0" name=""/>
        <dsp:cNvSpPr/>
      </dsp:nvSpPr>
      <dsp:spPr>
        <a:xfrm>
          <a:off x="3045" y="17779"/>
          <a:ext cx="1831289" cy="732515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Barlow Light" charset="0"/>
            </a:rPr>
            <a:t>Par partitionnement (</a:t>
          </a:r>
          <a:r>
            <a:rPr lang="fr-FR" sz="1600" b="1" kern="1200" dirty="0" err="1">
              <a:latin typeface="Barlow Light" charset="0"/>
            </a:rPr>
            <a:t>binning</a:t>
          </a:r>
          <a:r>
            <a:rPr lang="fr-FR" sz="1600" b="1" kern="1200" dirty="0">
              <a:latin typeface="Barlow Light" charset="0"/>
            </a:rPr>
            <a:t>) </a:t>
          </a:r>
        </a:p>
      </dsp:txBody>
      <dsp:txXfrm>
        <a:off x="3045" y="17779"/>
        <a:ext cx="1831289" cy="732515"/>
      </dsp:txXfrm>
    </dsp:sp>
    <dsp:sp modelId="{FA3324D9-ACA3-4977-95E2-B50AA4359836}">
      <dsp:nvSpPr>
        <dsp:cNvPr id="0" name=""/>
        <dsp:cNvSpPr/>
      </dsp:nvSpPr>
      <dsp:spPr>
        <a:xfrm>
          <a:off x="3045" y="750294"/>
          <a:ext cx="1831289" cy="20203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>
              <a:latin typeface="Barlow Light" charset="0"/>
            </a:rPr>
            <a:t>Trier et partitionner les données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>
              <a:latin typeface="Barlow Light" charset="0"/>
            </a:rPr>
            <a:t>Lisser les partitions par la moyenne, la médiane, les bornes, … </a:t>
          </a:r>
        </a:p>
      </dsp:txBody>
      <dsp:txXfrm>
        <a:off x="3045" y="750294"/>
        <a:ext cx="1831289" cy="2020320"/>
      </dsp:txXfrm>
    </dsp:sp>
    <dsp:sp modelId="{EAE02600-A5AA-4B74-9B32-90B8C0EB72B6}">
      <dsp:nvSpPr>
        <dsp:cNvPr id="0" name=""/>
        <dsp:cNvSpPr/>
      </dsp:nvSpPr>
      <dsp:spPr>
        <a:xfrm>
          <a:off x="2090715" y="17779"/>
          <a:ext cx="1831289" cy="732515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latin typeface="Barlow Light" charset="0"/>
            </a:rPr>
            <a:t>Clustering</a:t>
          </a:r>
          <a:endParaRPr lang="fr-FR" sz="1800" b="1" kern="1200" dirty="0">
            <a:latin typeface="Barlow Light" charset="0"/>
          </a:endParaRPr>
        </a:p>
      </dsp:txBody>
      <dsp:txXfrm>
        <a:off x="2090715" y="17779"/>
        <a:ext cx="1831289" cy="732515"/>
      </dsp:txXfrm>
    </dsp:sp>
    <dsp:sp modelId="{7CDDDDCA-80B8-4907-A7C4-981F13459311}">
      <dsp:nvSpPr>
        <dsp:cNvPr id="0" name=""/>
        <dsp:cNvSpPr/>
      </dsp:nvSpPr>
      <dsp:spPr>
        <a:xfrm>
          <a:off x="2090715" y="750294"/>
          <a:ext cx="1831289" cy="20203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>
              <a:latin typeface="Barlow Light" charset="0"/>
            </a:rPr>
            <a:t>Détecter et supprimer les exceptions </a:t>
          </a:r>
        </a:p>
      </dsp:txBody>
      <dsp:txXfrm>
        <a:off x="2090715" y="750294"/>
        <a:ext cx="1831289" cy="2020320"/>
      </dsp:txXfrm>
    </dsp:sp>
    <dsp:sp modelId="{63C4E5BF-D2DC-4F7C-8661-3E8407DEBC39}">
      <dsp:nvSpPr>
        <dsp:cNvPr id="0" name=""/>
        <dsp:cNvSpPr/>
      </dsp:nvSpPr>
      <dsp:spPr>
        <a:xfrm>
          <a:off x="4178386" y="17779"/>
          <a:ext cx="1831289" cy="732515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Barlow Light" charset="0"/>
            </a:rPr>
            <a:t>Inspection humaine et informatique </a:t>
          </a:r>
        </a:p>
      </dsp:txBody>
      <dsp:txXfrm>
        <a:off x="4178386" y="17779"/>
        <a:ext cx="1831289" cy="732515"/>
      </dsp:txXfrm>
    </dsp:sp>
    <dsp:sp modelId="{E3E30711-91D6-45E5-8760-4BC44F570B08}">
      <dsp:nvSpPr>
        <dsp:cNvPr id="0" name=""/>
        <dsp:cNvSpPr/>
      </dsp:nvSpPr>
      <dsp:spPr>
        <a:xfrm>
          <a:off x="4178386" y="750294"/>
          <a:ext cx="1831289" cy="20203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>
              <a:latin typeface="Barlow Light" charset="0"/>
            </a:rPr>
            <a:t>Détection des valeurs suspectes et vérification humaine</a:t>
          </a:r>
        </a:p>
      </dsp:txBody>
      <dsp:txXfrm>
        <a:off x="4178386" y="750294"/>
        <a:ext cx="1831289" cy="2020320"/>
      </dsp:txXfrm>
    </dsp:sp>
    <dsp:sp modelId="{A33A308A-3C6F-4260-BB22-A556551D8189}">
      <dsp:nvSpPr>
        <dsp:cNvPr id="0" name=""/>
        <dsp:cNvSpPr/>
      </dsp:nvSpPr>
      <dsp:spPr>
        <a:xfrm>
          <a:off x="6266056" y="17779"/>
          <a:ext cx="1831289" cy="732515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Barlow Light" charset="0"/>
            </a:rPr>
            <a:t>Régression</a:t>
          </a:r>
        </a:p>
      </dsp:txBody>
      <dsp:txXfrm>
        <a:off x="6266056" y="17779"/>
        <a:ext cx="1831289" cy="732515"/>
      </dsp:txXfrm>
    </dsp:sp>
    <dsp:sp modelId="{6C26624D-FFFF-49B5-A028-7421622D9948}">
      <dsp:nvSpPr>
        <dsp:cNvPr id="0" name=""/>
        <dsp:cNvSpPr/>
      </dsp:nvSpPr>
      <dsp:spPr>
        <a:xfrm>
          <a:off x="6266056" y="750294"/>
          <a:ext cx="1831289" cy="20203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>
              <a:latin typeface="Barlow Light" charset="0"/>
            </a:rPr>
            <a:t>Lisser les données par des fonctions de régression</a:t>
          </a:r>
        </a:p>
      </dsp:txBody>
      <dsp:txXfrm>
        <a:off x="6266056" y="750294"/>
        <a:ext cx="1831289" cy="20203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0F8EE-891E-4867-B4FE-8AF16F8CA93C}">
      <dsp:nvSpPr>
        <dsp:cNvPr id="0" name=""/>
        <dsp:cNvSpPr/>
      </dsp:nvSpPr>
      <dsp:spPr>
        <a:xfrm rot="5400000">
          <a:off x="-196146" y="197406"/>
          <a:ext cx="1307641" cy="91534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1</a:t>
          </a:r>
        </a:p>
      </dsp:txBody>
      <dsp:txXfrm rot="-5400000">
        <a:off x="1" y="458933"/>
        <a:ext cx="915348" cy="392293"/>
      </dsp:txXfrm>
    </dsp:sp>
    <dsp:sp modelId="{4D40DF44-AA37-4594-B34F-5E2EAA753D8D}">
      <dsp:nvSpPr>
        <dsp:cNvPr id="0" name=""/>
        <dsp:cNvSpPr/>
      </dsp:nvSpPr>
      <dsp:spPr>
        <a:xfrm rot="5400000">
          <a:off x="3273051" y="-2356442"/>
          <a:ext cx="849966" cy="55653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Diviser les données en ensemble d’apprentissage et ensembles de test</a:t>
          </a:r>
        </a:p>
      </dsp:txBody>
      <dsp:txXfrm rot="-5400000">
        <a:off x="915349" y="42752"/>
        <a:ext cx="5523879" cy="766982"/>
      </dsp:txXfrm>
    </dsp:sp>
    <dsp:sp modelId="{61B319C4-7B62-400A-A5D3-BA7AE7CFC5B3}">
      <dsp:nvSpPr>
        <dsp:cNvPr id="0" name=""/>
        <dsp:cNvSpPr/>
      </dsp:nvSpPr>
      <dsp:spPr>
        <a:xfrm rot="5400000">
          <a:off x="-196146" y="1306521"/>
          <a:ext cx="1307641" cy="91534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2</a:t>
          </a:r>
        </a:p>
      </dsp:txBody>
      <dsp:txXfrm rot="-5400000">
        <a:off x="1" y="1568048"/>
        <a:ext cx="915348" cy="392293"/>
      </dsp:txXfrm>
    </dsp:sp>
    <dsp:sp modelId="{B77321E2-CCF8-43D8-AA5E-78312C777E72}">
      <dsp:nvSpPr>
        <dsp:cNvPr id="0" name=""/>
        <dsp:cNvSpPr/>
      </dsp:nvSpPr>
      <dsp:spPr>
        <a:xfrm rot="5400000">
          <a:off x="3273051" y="-1247326"/>
          <a:ext cx="849966" cy="55653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Construire le modèle DM en utilisant l’ensemble d‘apprentissage</a:t>
          </a:r>
        </a:p>
      </dsp:txBody>
      <dsp:txXfrm rot="-5400000">
        <a:off x="915349" y="1151868"/>
        <a:ext cx="5523879" cy="766982"/>
      </dsp:txXfrm>
    </dsp:sp>
    <dsp:sp modelId="{0741E436-5780-4ADB-B084-21304E088784}">
      <dsp:nvSpPr>
        <dsp:cNvPr id="0" name=""/>
        <dsp:cNvSpPr/>
      </dsp:nvSpPr>
      <dsp:spPr>
        <a:xfrm rot="5400000">
          <a:off x="-196146" y="2415636"/>
          <a:ext cx="1307641" cy="91534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3</a:t>
          </a:r>
        </a:p>
      </dsp:txBody>
      <dsp:txXfrm rot="-5400000">
        <a:off x="1" y="2677163"/>
        <a:ext cx="915348" cy="392293"/>
      </dsp:txXfrm>
    </dsp:sp>
    <dsp:sp modelId="{EE8F205A-1CB5-429D-9E90-7E79F9F7995B}">
      <dsp:nvSpPr>
        <dsp:cNvPr id="0" name=""/>
        <dsp:cNvSpPr/>
      </dsp:nvSpPr>
      <dsp:spPr>
        <a:xfrm rot="5400000">
          <a:off x="3273051" y="-138211"/>
          <a:ext cx="849966" cy="55653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200" kern="1200" dirty="0"/>
            <a:t>Evaluer le modèle en utilisant l’ensemble de test</a:t>
          </a:r>
        </a:p>
      </dsp:txBody>
      <dsp:txXfrm rot="-5400000">
        <a:off x="915349" y="2260983"/>
        <a:ext cx="5523879" cy="7669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0FC80-4CEE-4130-854A-735200994FEA}">
      <dsp:nvSpPr>
        <dsp:cNvPr id="0" name=""/>
        <dsp:cNvSpPr/>
      </dsp:nvSpPr>
      <dsp:spPr>
        <a:xfrm>
          <a:off x="1905" y="529088"/>
          <a:ext cx="1857374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Classification</a:t>
          </a:r>
        </a:p>
      </dsp:txBody>
      <dsp:txXfrm>
        <a:off x="1905" y="529088"/>
        <a:ext cx="1857374" cy="547200"/>
      </dsp:txXfrm>
    </dsp:sp>
    <dsp:sp modelId="{736618F3-302F-4C77-9ED3-11E0B89648C2}">
      <dsp:nvSpPr>
        <dsp:cNvPr id="0" name=""/>
        <dsp:cNvSpPr/>
      </dsp:nvSpPr>
      <dsp:spPr>
        <a:xfrm>
          <a:off x="1905" y="1076288"/>
          <a:ext cx="1857374" cy="219050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Matrice de confusion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Taux d’erreur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 err="1"/>
            <a:t>Recall</a:t>
          </a:r>
          <a:r>
            <a:rPr lang="fr-FR" sz="1900" kern="1200" dirty="0"/>
            <a:t> / </a:t>
          </a:r>
          <a:r>
            <a:rPr lang="fr-FR" sz="1900" kern="1200" dirty="0" err="1"/>
            <a:t>precision</a:t>
          </a:r>
          <a:endParaRPr lang="fr-F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F-mesure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Courbe ROC</a:t>
          </a:r>
        </a:p>
      </dsp:txBody>
      <dsp:txXfrm>
        <a:off x="1905" y="1076288"/>
        <a:ext cx="1857374" cy="2190509"/>
      </dsp:txXfrm>
    </dsp:sp>
    <dsp:sp modelId="{40F5DE67-4234-4C74-88B3-C9610B30FB85}">
      <dsp:nvSpPr>
        <dsp:cNvPr id="0" name=""/>
        <dsp:cNvSpPr/>
      </dsp:nvSpPr>
      <dsp:spPr>
        <a:xfrm>
          <a:off x="2119312" y="529088"/>
          <a:ext cx="1857374" cy="547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Association</a:t>
          </a:r>
        </a:p>
      </dsp:txBody>
      <dsp:txXfrm>
        <a:off x="2119312" y="529088"/>
        <a:ext cx="1857374" cy="547200"/>
      </dsp:txXfrm>
    </dsp:sp>
    <dsp:sp modelId="{12E9F5D3-3104-44F6-8B92-EF024D0CB778}">
      <dsp:nvSpPr>
        <dsp:cNvPr id="0" name=""/>
        <dsp:cNvSpPr/>
      </dsp:nvSpPr>
      <dsp:spPr>
        <a:xfrm>
          <a:off x="2119312" y="1076288"/>
          <a:ext cx="1857374" cy="219050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Support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Confidence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Lift</a:t>
          </a:r>
        </a:p>
      </dsp:txBody>
      <dsp:txXfrm>
        <a:off x="2119312" y="1076288"/>
        <a:ext cx="1857374" cy="2190509"/>
      </dsp:txXfrm>
    </dsp:sp>
    <dsp:sp modelId="{95CF0305-B9B4-46AD-AE9A-C412211915BD}">
      <dsp:nvSpPr>
        <dsp:cNvPr id="0" name=""/>
        <dsp:cNvSpPr/>
      </dsp:nvSpPr>
      <dsp:spPr>
        <a:xfrm>
          <a:off x="4236719" y="529088"/>
          <a:ext cx="1857374" cy="547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 err="1"/>
            <a:t>Clustering</a:t>
          </a:r>
          <a:endParaRPr lang="fr-FR" sz="1900" b="1" kern="1200" dirty="0"/>
        </a:p>
      </dsp:txBody>
      <dsp:txXfrm>
        <a:off x="4236719" y="529088"/>
        <a:ext cx="1857374" cy="547200"/>
      </dsp:txXfrm>
    </dsp:sp>
    <dsp:sp modelId="{0BD36E37-D03A-4377-99A6-C594F510599D}">
      <dsp:nvSpPr>
        <dsp:cNvPr id="0" name=""/>
        <dsp:cNvSpPr/>
      </dsp:nvSpPr>
      <dsp:spPr>
        <a:xfrm>
          <a:off x="4236719" y="1076288"/>
          <a:ext cx="1857374" cy="219050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MDL: longueur minimale de description </a:t>
          </a:r>
        </a:p>
      </dsp:txBody>
      <dsp:txXfrm>
        <a:off x="4236719" y="1076288"/>
        <a:ext cx="1857374" cy="2190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8EA01-254C-4EC8-9767-3257B7E89A2B}">
      <dsp:nvSpPr>
        <dsp:cNvPr id="0" name=""/>
        <dsp:cNvSpPr/>
      </dsp:nvSpPr>
      <dsp:spPr>
        <a:xfrm>
          <a:off x="1363786" y="33461"/>
          <a:ext cx="1264252" cy="6321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Record</a:t>
          </a:r>
        </a:p>
      </dsp:txBody>
      <dsp:txXfrm>
        <a:off x="1382300" y="51975"/>
        <a:ext cx="1227224" cy="595098"/>
      </dsp:txXfrm>
    </dsp:sp>
    <dsp:sp modelId="{A78CD692-D0AC-4B9E-AFA4-ECB9AFCE2D29}">
      <dsp:nvSpPr>
        <dsp:cNvPr id="0" name=""/>
        <dsp:cNvSpPr/>
      </dsp:nvSpPr>
      <dsp:spPr>
        <a:xfrm>
          <a:off x="1490211" y="665587"/>
          <a:ext cx="126425" cy="442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197"/>
              </a:lnTo>
              <a:lnTo>
                <a:pt x="126425" y="44219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1B444-C624-4FDC-8FD8-078008E5FF4F}">
      <dsp:nvSpPr>
        <dsp:cNvPr id="0" name=""/>
        <dsp:cNvSpPr/>
      </dsp:nvSpPr>
      <dsp:spPr>
        <a:xfrm>
          <a:off x="1616636" y="791722"/>
          <a:ext cx="1011401" cy="632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i="0" kern="1200" dirty="0"/>
            <a:t>Matrice de données</a:t>
          </a:r>
          <a:endParaRPr lang="fr-FR" sz="1300" b="1" kern="1200" dirty="0"/>
        </a:p>
      </dsp:txBody>
      <dsp:txXfrm>
        <a:off x="1635150" y="810236"/>
        <a:ext cx="974373" cy="595098"/>
      </dsp:txXfrm>
    </dsp:sp>
    <dsp:sp modelId="{BBADD7A7-11EA-4B17-A757-A2527FFD93E9}">
      <dsp:nvSpPr>
        <dsp:cNvPr id="0" name=""/>
        <dsp:cNvSpPr/>
      </dsp:nvSpPr>
      <dsp:spPr>
        <a:xfrm>
          <a:off x="1490211" y="665587"/>
          <a:ext cx="126425" cy="1232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2355"/>
              </a:lnTo>
              <a:lnTo>
                <a:pt x="126425" y="1232355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2C9432-5818-4E83-8B30-CB9B01DE90E1}">
      <dsp:nvSpPr>
        <dsp:cNvPr id="0" name=""/>
        <dsp:cNvSpPr/>
      </dsp:nvSpPr>
      <dsp:spPr>
        <a:xfrm>
          <a:off x="1616636" y="1581879"/>
          <a:ext cx="1011401" cy="632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i="0" kern="1200" dirty="0"/>
            <a:t>Données de document</a:t>
          </a:r>
          <a:endParaRPr lang="fr-FR" sz="1300" b="1" kern="1200" dirty="0"/>
        </a:p>
      </dsp:txBody>
      <dsp:txXfrm>
        <a:off x="1635150" y="1600393"/>
        <a:ext cx="974373" cy="595098"/>
      </dsp:txXfrm>
    </dsp:sp>
    <dsp:sp modelId="{B773661A-8634-4C35-977B-8727224C3D99}">
      <dsp:nvSpPr>
        <dsp:cNvPr id="0" name=""/>
        <dsp:cNvSpPr/>
      </dsp:nvSpPr>
      <dsp:spPr>
        <a:xfrm>
          <a:off x="1490211" y="665587"/>
          <a:ext cx="126425" cy="2022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513"/>
              </a:lnTo>
              <a:lnTo>
                <a:pt x="126425" y="2022513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63317-4E3F-4E6B-A4E8-B2D6B5A9E358}">
      <dsp:nvSpPr>
        <dsp:cNvPr id="0" name=""/>
        <dsp:cNvSpPr/>
      </dsp:nvSpPr>
      <dsp:spPr>
        <a:xfrm>
          <a:off x="1616636" y="2372037"/>
          <a:ext cx="1011401" cy="632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Données de transaction</a:t>
          </a:r>
        </a:p>
      </dsp:txBody>
      <dsp:txXfrm>
        <a:off x="1635150" y="2390551"/>
        <a:ext cx="974373" cy="595098"/>
      </dsp:txXfrm>
    </dsp:sp>
    <dsp:sp modelId="{B3BBFF8D-92E2-4093-90B2-54D35C34A18F}">
      <dsp:nvSpPr>
        <dsp:cNvPr id="0" name=""/>
        <dsp:cNvSpPr/>
      </dsp:nvSpPr>
      <dsp:spPr>
        <a:xfrm>
          <a:off x="2944101" y="1564"/>
          <a:ext cx="1264252" cy="6321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i="0" kern="1200" dirty="0"/>
            <a:t>Graph</a:t>
          </a:r>
          <a:endParaRPr lang="fr-FR" sz="2100" b="1" kern="1200" dirty="0"/>
        </a:p>
      </dsp:txBody>
      <dsp:txXfrm>
        <a:off x="2962615" y="20078"/>
        <a:ext cx="1227224" cy="595098"/>
      </dsp:txXfrm>
    </dsp:sp>
    <dsp:sp modelId="{2790B113-32A0-4EBB-818A-FAAA66CFDAFA}">
      <dsp:nvSpPr>
        <dsp:cNvPr id="0" name=""/>
        <dsp:cNvSpPr/>
      </dsp:nvSpPr>
      <dsp:spPr>
        <a:xfrm>
          <a:off x="3070527" y="633690"/>
          <a:ext cx="126425" cy="474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094"/>
              </a:lnTo>
              <a:lnTo>
                <a:pt x="126425" y="474094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A161A-AA4B-46C0-9BFD-7868A91E54CA}">
      <dsp:nvSpPr>
        <dsp:cNvPr id="0" name=""/>
        <dsp:cNvSpPr/>
      </dsp:nvSpPr>
      <dsp:spPr>
        <a:xfrm>
          <a:off x="3196952" y="791722"/>
          <a:ext cx="1011401" cy="632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i="0" kern="1200" dirty="0"/>
            <a:t>World </a:t>
          </a:r>
          <a:r>
            <a:rPr lang="fr-FR" sz="1300" b="1" i="0" kern="1200" dirty="0" err="1"/>
            <a:t>Wide</a:t>
          </a:r>
          <a:r>
            <a:rPr lang="fr-FR" sz="1300" b="1" i="0" kern="1200" dirty="0"/>
            <a:t> Web</a:t>
          </a:r>
          <a:endParaRPr lang="fr-FR" sz="1300" b="1" kern="1200" dirty="0"/>
        </a:p>
      </dsp:txBody>
      <dsp:txXfrm>
        <a:off x="3215466" y="810236"/>
        <a:ext cx="974373" cy="595098"/>
      </dsp:txXfrm>
    </dsp:sp>
    <dsp:sp modelId="{21328703-0662-42B3-A1FD-5236DBC311C5}">
      <dsp:nvSpPr>
        <dsp:cNvPr id="0" name=""/>
        <dsp:cNvSpPr/>
      </dsp:nvSpPr>
      <dsp:spPr>
        <a:xfrm>
          <a:off x="3070527" y="633690"/>
          <a:ext cx="126425" cy="1264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4252"/>
              </a:lnTo>
              <a:lnTo>
                <a:pt x="126425" y="1264252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841BC-AD3D-4198-8C49-33713B4C4648}">
      <dsp:nvSpPr>
        <dsp:cNvPr id="0" name=""/>
        <dsp:cNvSpPr/>
      </dsp:nvSpPr>
      <dsp:spPr>
        <a:xfrm>
          <a:off x="3196952" y="1581879"/>
          <a:ext cx="1011401" cy="632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Structure moléculaire</a:t>
          </a:r>
        </a:p>
      </dsp:txBody>
      <dsp:txXfrm>
        <a:off x="3215466" y="1600393"/>
        <a:ext cx="974373" cy="595098"/>
      </dsp:txXfrm>
    </dsp:sp>
    <dsp:sp modelId="{779B86D8-D9C0-4122-884B-09ED62728FBB}">
      <dsp:nvSpPr>
        <dsp:cNvPr id="0" name=""/>
        <dsp:cNvSpPr/>
      </dsp:nvSpPr>
      <dsp:spPr>
        <a:xfrm>
          <a:off x="4524417" y="1564"/>
          <a:ext cx="1264252" cy="6321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Ordonné </a:t>
          </a:r>
        </a:p>
      </dsp:txBody>
      <dsp:txXfrm>
        <a:off x="4542931" y="20078"/>
        <a:ext cx="1227224" cy="595098"/>
      </dsp:txXfrm>
    </dsp:sp>
    <dsp:sp modelId="{52DBB133-861C-4EC2-AF17-580F85970B0A}">
      <dsp:nvSpPr>
        <dsp:cNvPr id="0" name=""/>
        <dsp:cNvSpPr/>
      </dsp:nvSpPr>
      <dsp:spPr>
        <a:xfrm>
          <a:off x="4650842" y="633690"/>
          <a:ext cx="126425" cy="474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094"/>
              </a:lnTo>
              <a:lnTo>
                <a:pt x="126425" y="474094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AEEA3-9AF9-4858-83DF-103996000A15}">
      <dsp:nvSpPr>
        <dsp:cNvPr id="0" name=""/>
        <dsp:cNvSpPr/>
      </dsp:nvSpPr>
      <dsp:spPr>
        <a:xfrm>
          <a:off x="4777267" y="791722"/>
          <a:ext cx="1011401" cy="632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/>
            <a:t>Données spatiales</a:t>
          </a:r>
          <a:endParaRPr lang="fr-FR" sz="1300" b="1" kern="1200" dirty="0"/>
        </a:p>
      </dsp:txBody>
      <dsp:txXfrm>
        <a:off x="4795781" y="810236"/>
        <a:ext cx="974373" cy="595098"/>
      </dsp:txXfrm>
    </dsp:sp>
    <dsp:sp modelId="{E477505E-6FB8-4C34-87EB-56F248EC587E}">
      <dsp:nvSpPr>
        <dsp:cNvPr id="0" name=""/>
        <dsp:cNvSpPr/>
      </dsp:nvSpPr>
      <dsp:spPr>
        <a:xfrm>
          <a:off x="4650842" y="633690"/>
          <a:ext cx="126425" cy="1264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4252"/>
              </a:lnTo>
              <a:lnTo>
                <a:pt x="126425" y="1264252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F4804D-2971-4705-9903-3DFCA9BF17DB}">
      <dsp:nvSpPr>
        <dsp:cNvPr id="0" name=""/>
        <dsp:cNvSpPr/>
      </dsp:nvSpPr>
      <dsp:spPr>
        <a:xfrm>
          <a:off x="4777267" y="1581879"/>
          <a:ext cx="1011401" cy="632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/>
            <a:t>Données temporelles</a:t>
          </a:r>
          <a:endParaRPr lang="fr-FR" sz="1300" b="1" kern="1200" dirty="0"/>
        </a:p>
      </dsp:txBody>
      <dsp:txXfrm>
        <a:off x="4795781" y="1600393"/>
        <a:ext cx="974373" cy="595098"/>
      </dsp:txXfrm>
    </dsp:sp>
    <dsp:sp modelId="{A42C67A4-35C2-4542-A003-C9B74C156AF1}">
      <dsp:nvSpPr>
        <dsp:cNvPr id="0" name=""/>
        <dsp:cNvSpPr/>
      </dsp:nvSpPr>
      <dsp:spPr>
        <a:xfrm>
          <a:off x="4650842" y="633690"/>
          <a:ext cx="126425" cy="2054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410"/>
              </a:lnTo>
              <a:lnTo>
                <a:pt x="126425" y="205441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7DD49-A28C-47D1-B448-381BACD65B86}">
      <dsp:nvSpPr>
        <dsp:cNvPr id="0" name=""/>
        <dsp:cNvSpPr/>
      </dsp:nvSpPr>
      <dsp:spPr>
        <a:xfrm>
          <a:off x="4777267" y="2372037"/>
          <a:ext cx="1011401" cy="632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Données séquentielles</a:t>
          </a:r>
        </a:p>
      </dsp:txBody>
      <dsp:txXfrm>
        <a:off x="4795781" y="2390551"/>
        <a:ext cx="974373" cy="595098"/>
      </dsp:txXfrm>
    </dsp:sp>
    <dsp:sp modelId="{13C65510-DF36-438F-882C-F07ADB16372F}">
      <dsp:nvSpPr>
        <dsp:cNvPr id="0" name=""/>
        <dsp:cNvSpPr/>
      </dsp:nvSpPr>
      <dsp:spPr>
        <a:xfrm>
          <a:off x="4650842" y="633690"/>
          <a:ext cx="126425" cy="2844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4568"/>
              </a:lnTo>
              <a:lnTo>
                <a:pt x="126425" y="2844568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23DA4-2C38-4593-9893-FC447B2427B0}">
      <dsp:nvSpPr>
        <dsp:cNvPr id="0" name=""/>
        <dsp:cNvSpPr/>
      </dsp:nvSpPr>
      <dsp:spPr>
        <a:xfrm>
          <a:off x="4777267" y="3162195"/>
          <a:ext cx="1011401" cy="6321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Données de séquence génétique</a:t>
          </a:r>
        </a:p>
      </dsp:txBody>
      <dsp:txXfrm>
        <a:off x="4795781" y="3180709"/>
        <a:ext cx="974373" cy="5950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03690-8088-49DE-86F9-C1E7DCE76C08}">
      <dsp:nvSpPr>
        <dsp:cNvPr id="0" name=""/>
        <dsp:cNvSpPr/>
      </dsp:nvSpPr>
      <dsp:spPr>
        <a:xfrm>
          <a:off x="0" y="0"/>
          <a:ext cx="5230160" cy="5962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latin typeface="Barlow Light" charset="0"/>
            </a:rPr>
            <a:t>1. Définition du problème</a:t>
          </a:r>
        </a:p>
      </dsp:txBody>
      <dsp:txXfrm>
        <a:off x="17463" y="17463"/>
        <a:ext cx="4517026" cy="561300"/>
      </dsp:txXfrm>
    </dsp:sp>
    <dsp:sp modelId="{26095D32-C0A8-44B9-9D36-F1BF3361F688}">
      <dsp:nvSpPr>
        <dsp:cNvPr id="0" name=""/>
        <dsp:cNvSpPr/>
      </dsp:nvSpPr>
      <dsp:spPr>
        <a:xfrm>
          <a:off x="390563" y="679035"/>
          <a:ext cx="5230160" cy="5962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0" kern="1200" dirty="0">
              <a:latin typeface="Barlow Light" charset="0"/>
            </a:rPr>
            <a:t>2. Collecte et prétraitement des données</a:t>
          </a:r>
        </a:p>
      </dsp:txBody>
      <dsp:txXfrm>
        <a:off x="408026" y="696498"/>
        <a:ext cx="4417123" cy="561300"/>
      </dsp:txXfrm>
    </dsp:sp>
    <dsp:sp modelId="{257646FA-12F5-4534-8E64-0C041DEEBE19}">
      <dsp:nvSpPr>
        <dsp:cNvPr id="0" name=""/>
        <dsp:cNvSpPr/>
      </dsp:nvSpPr>
      <dsp:spPr>
        <a:xfrm>
          <a:off x="781127" y="1358070"/>
          <a:ext cx="5230160" cy="5962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latin typeface="Barlow Light" charset="0"/>
            </a:rPr>
            <a:t>3. Choix du modèle d’analyse</a:t>
          </a:r>
        </a:p>
      </dsp:txBody>
      <dsp:txXfrm>
        <a:off x="798590" y="1375533"/>
        <a:ext cx="4417123" cy="561300"/>
      </dsp:txXfrm>
    </dsp:sp>
    <dsp:sp modelId="{4C1CD94A-DFD3-4FA8-8DBB-7F27C30012F9}">
      <dsp:nvSpPr>
        <dsp:cNvPr id="0" name=""/>
        <dsp:cNvSpPr/>
      </dsp:nvSpPr>
      <dsp:spPr>
        <a:xfrm>
          <a:off x="1171691" y="2037106"/>
          <a:ext cx="5230160" cy="5962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latin typeface="Barlow Light" charset="0"/>
            </a:rPr>
            <a:t>4. Evaluation des résultats</a:t>
          </a:r>
        </a:p>
      </dsp:txBody>
      <dsp:txXfrm>
        <a:off x="1189154" y="2054569"/>
        <a:ext cx="4417123" cy="561300"/>
      </dsp:txXfrm>
    </dsp:sp>
    <dsp:sp modelId="{4222A9A8-B344-453A-8030-3FF06DA5998E}">
      <dsp:nvSpPr>
        <dsp:cNvPr id="0" name=""/>
        <dsp:cNvSpPr/>
      </dsp:nvSpPr>
      <dsp:spPr>
        <a:xfrm>
          <a:off x="1562255" y="2716141"/>
          <a:ext cx="5230160" cy="5962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dirty="0">
              <a:latin typeface="Barlow Light" charset="0"/>
            </a:rPr>
            <a:t>5. Formalisation et diffusion</a:t>
          </a:r>
        </a:p>
      </dsp:txBody>
      <dsp:txXfrm>
        <a:off x="1579718" y="2733604"/>
        <a:ext cx="4417123" cy="561300"/>
      </dsp:txXfrm>
    </dsp:sp>
    <dsp:sp modelId="{27173431-607E-4B13-B242-52C671E3B298}">
      <dsp:nvSpPr>
        <dsp:cNvPr id="0" name=""/>
        <dsp:cNvSpPr/>
      </dsp:nvSpPr>
      <dsp:spPr>
        <a:xfrm>
          <a:off x="4842613" y="435576"/>
          <a:ext cx="387547" cy="38754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b="0" kern="1200">
            <a:latin typeface="Barlow Light" charset="0"/>
          </a:endParaRPr>
        </a:p>
      </dsp:txBody>
      <dsp:txXfrm>
        <a:off x="4929811" y="435576"/>
        <a:ext cx="213151" cy="291629"/>
      </dsp:txXfrm>
    </dsp:sp>
    <dsp:sp modelId="{B484DD92-E751-4E79-BE50-314495B56F37}">
      <dsp:nvSpPr>
        <dsp:cNvPr id="0" name=""/>
        <dsp:cNvSpPr/>
      </dsp:nvSpPr>
      <dsp:spPr>
        <a:xfrm>
          <a:off x="5233177" y="1114611"/>
          <a:ext cx="387547" cy="38754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b="0" kern="1200">
            <a:latin typeface="Barlow Light" charset="0"/>
          </a:endParaRPr>
        </a:p>
      </dsp:txBody>
      <dsp:txXfrm>
        <a:off x="5320375" y="1114611"/>
        <a:ext cx="213151" cy="291629"/>
      </dsp:txXfrm>
    </dsp:sp>
    <dsp:sp modelId="{72C23BD1-B7CF-476F-A952-2873244A0647}">
      <dsp:nvSpPr>
        <dsp:cNvPr id="0" name=""/>
        <dsp:cNvSpPr/>
      </dsp:nvSpPr>
      <dsp:spPr>
        <a:xfrm>
          <a:off x="5623741" y="1783710"/>
          <a:ext cx="387547" cy="38754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b="0" kern="1200">
            <a:latin typeface="Barlow Light" charset="0"/>
          </a:endParaRPr>
        </a:p>
      </dsp:txBody>
      <dsp:txXfrm>
        <a:off x="5710939" y="1783710"/>
        <a:ext cx="213151" cy="291629"/>
      </dsp:txXfrm>
    </dsp:sp>
    <dsp:sp modelId="{C5AB79FF-FECD-462F-9C89-43495944C543}">
      <dsp:nvSpPr>
        <dsp:cNvPr id="0" name=""/>
        <dsp:cNvSpPr/>
      </dsp:nvSpPr>
      <dsp:spPr>
        <a:xfrm>
          <a:off x="6014305" y="2469370"/>
          <a:ext cx="387547" cy="38754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b="0" kern="1200">
            <a:latin typeface="Barlow Light" charset="0"/>
          </a:endParaRPr>
        </a:p>
      </dsp:txBody>
      <dsp:txXfrm>
        <a:off x="6101503" y="2469370"/>
        <a:ext cx="213151" cy="291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595E5-DBD1-4EE4-A237-BDD52657ED5D}">
      <dsp:nvSpPr>
        <dsp:cNvPr id="0" name=""/>
        <dsp:cNvSpPr/>
      </dsp:nvSpPr>
      <dsp:spPr>
        <a:xfrm>
          <a:off x="2058977" y="344"/>
          <a:ext cx="5356019" cy="1344475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b="1" kern="1200" dirty="0">
              <a:latin typeface="Barlow Light" charset="0"/>
            </a:rPr>
            <a:t>Utilisent les données existantes et des résultats connus sur ces données pour développer des modèles capables de prédire les valeurs d’autres données.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b="1" kern="1200" dirty="0" err="1">
              <a:latin typeface="Barlow Light" charset="0"/>
            </a:rPr>
            <a:t>Exp</a:t>
          </a:r>
          <a:r>
            <a:rPr lang="fr-FR" sz="1500" b="1" kern="1200" dirty="0">
              <a:latin typeface="Barlow Light" charset="0"/>
            </a:rPr>
            <a:t>: Prédire les clients qui ne rembourseront pas leur crédit.</a:t>
          </a:r>
        </a:p>
      </dsp:txBody>
      <dsp:txXfrm>
        <a:off x="2058977" y="168403"/>
        <a:ext cx="4851841" cy="1008357"/>
      </dsp:txXfrm>
    </dsp:sp>
    <dsp:sp modelId="{3DB2F0AD-DF5E-464A-AF29-1B07B08F97A8}">
      <dsp:nvSpPr>
        <dsp:cNvPr id="0" name=""/>
        <dsp:cNvSpPr/>
      </dsp:nvSpPr>
      <dsp:spPr>
        <a:xfrm>
          <a:off x="1826" y="344"/>
          <a:ext cx="2057151" cy="13444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Modèles prédictifs</a:t>
          </a:r>
        </a:p>
      </dsp:txBody>
      <dsp:txXfrm>
        <a:off x="67458" y="65976"/>
        <a:ext cx="1925887" cy="1213211"/>
      </dsp:txXfrm>
    </dsp:sp>
    <dsp:sp modelId="{8C009C38-A49D-473F-866D-90E09144E7E0}">
      <dsp:nvSpPr>
        <dsp:cNvPr id="0" name=""/>
        <dsp:cNvSpPr/>
      </dsp:nvSpPr>
      <dsp:spPr>
        <a:xfrm>
          <a:off x="2085558" y="1479267"/>
          <a:ext cx="5327651" cy="1344475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b="1" kern="1200" dirty="0">
              <a:latin typeface="Barlow Light" charset="0"/>
            </a:rPr>
            <a:t>Proposent des descriptions de données pour aider à la prise de décision.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b="1" kern="1200" dirty="0">
              <a:latin typeface="Barlow Light" charset="0"/>
            </a:rPr>
            <a:t>Souvent en amont de la construction de modèles prédictifs.</a:t>
          </a:r>
        </a:p>
      </dsp:txBody>
      <dsp:txXfrm>
        <a:off x="2085558" y="1647326"/>
        <a:ext cx="4823473" cy="1008357"/>
      </dsp:txXfrm>
    </dsp:sp>
    <dsp:sp modelId="{A7B25426-D999-4367-B27B-12833724DEAA}">
      <dsp:nvSpPr>
        <dsp:cNvPr id="0" name=""/>
        <dsp:cNvSpPr/>
      </dsp:nvSpPr>
      <dsp:spPr>
        <a:xfrm>
          <a:off x="3614" y="1479267"/>
          <a:ext cx="2081944" cy="13444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Modèles descriptifs</a:t>
          </a:r>
        </a:p>
      </dsp:txBody>
      <dsp:txXfrm>
        <a:off x="69246" y="1544899"/>
        <a:ext cx="1950680" cy="12132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56412-1BDA-40B9-8CC2-C202CDD53B8D}">
      <dsp:nvSpPr>
        <dsp:cNvPr id="0" name=""/>
        <dsp:cNvSpPr/>
      </dsp:nvSpPr>
      <dsp:spPr>
        <a:xfrm>
          <a:off x="419546" y="930"/>
          <a:ext cx="2503289" cy="1501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Classification</a:t>
          </a:r>
        </a:p>
      </dsp:txBody>
      <dsp:txXfrm>
        <a:off x="419546" y="930"/>
        <a:ext cx="2503289" cy="1501973"/>
      </dsp:txXfrm>
    </dsp:sp>
    <dsp:sp modelId="{350B6C03-2D7D-469A-A957-4645C84EF789}">
      <dsp:nvSpPr>
        <dsp:cNvPr id="0" name=""/>
        <dsp:cNvSpPr/>
      </dsp:nvSpPr>
      <dsp:spPr>
        <a:xfrm>
          <a:off x="3173164" y="930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Régression</a:t>
          </a:r>
        </a:p>
      </dsp:txBody>
      <dsp:txXfrm>
        <a:off x="3173164" y="930"/>
        <a:ext cx="2503289" cy="1501973"/>
      </dsp:txXfrm>
    </dsp:sp>
    <dsp:sp modelId="{828B7E7C-97A0-48BF-B349-168F1042324F}">
      <dsp:nvSpPr>
        <dsp:cNvPr id="0" name=""/>
        <dsp:cNvSpPr/>
      </dsp:nvSpPr>
      <dsp:spPr>
        <a:xfrm>
          <a:off x="419546" y="1753232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Segmentation</a:t>
          </a:r>
        </a:p>
      </dsp:txBody>
      <dsp:txXfrm>
        <a:off x="419546" y="1753232"/>
        <a:ext cx="2503289" cy="1501973"/>
      </dsp:txXfrm>
    </dsp:sp>
    <dsp:sp modelId="{3579829B-876D-4784-A926-C87B48BA42C3}">
      <dsp:nvSpPr>
        <dsp:cNvPr id="0" name=""/>
        <dsp:cNvSpPr/>
      </dsp:nvSpPr>
      <dsp:spPr>
        <a:xfrm>
          <a:off x="3173164" y="1753232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Association </a:t>
          </a:r>
        </a:p>
      </dsp:txBody>
      <dsp:txXfrm>
        <a:off x="3173164" y="1753232"/>
        <a:ext cx="2503289" cy="15019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00BD0-76AD-4F5F-A004-01B587108017}">
      <dsp:nvSpPr>
        <dsp:cNvPr id="0" name=""/>
        <dsp:cNvSpPr/>
      </dsp:nvSpPr>
      <dsp:spPr>
        <a:xfrm>
          <a:off x="0" y="0"/>
          <a:ext cx="7128792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variable décisionnelle est </a:t>
          </a:r>
          <a:r>
            <a:rPr lang="fr-FR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qualitative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•Un dossier de crédit peut être classifié : BON ou MAUVAIS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•Un patient peut présenter un fort risque de maladie cardiaque</a:t>
          </a:r>
        </a:p>
      </dsp:txBody>
      <dsp:txXfrm>
        <a:off x="1565273" y="0"/>
        <a:ext cx="5563518" cy="1395154"/>
      </dsp:txXfrm>
    </dsp:sp>
    <dsp:sp modelId="{9C305F10-7D8C-4D03-A325-687CB39800DB}">
      <dsp:nvSpPr>
        <dsp:cNvPr id="0" name=""/>
        <dsp:cNvSpPr/>
      </dsp:nvSpPr>
      <dsp:spPr>
        <a:xfrm>
          <a:off x="139515" y="139515"/>
          <a:ext cx="1425758" cy="11161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0E0FB-2A16-455B-9F48-17130B50D30D}">
      <dsp:nvSpPr>
        <dsp:cNvPr id="0" name=""/>
        <dsp:cNvSpPr/>
      </dsp:nvSpPr>
      <dsp:spPr>
        <a:xfrm>
          <a:off x="0" y="1534670"/>
          <a:ext cx="7128792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Classification a pour objectifs 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•Détecter les variables possédant un lien fort avec la variable décisionnelle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•Construire un modèle de classification liant ces variables à la décision</a:t>
          </a:r>
        </a:p>
      </dsp:txBody>
      <dsp:txXfrm>
        <a:off x="1565273" y="1534670"/>
        <a:ext cx="5563518" cy="1395154"/>
      </dsp:txXfrm>
    </dsp:sp>
    <dsp:sp modelId="{B6306CD3-F6D4-4465-9849-CCB46951C9D2}">
      <dsp:nvSpPr>
        <dsp:cNvPr id="0" name=""/>
        <dsp:cNvSpPr/>
      </dsp:nvSpPr>
      <dsp:spPr>
        <a:xfrm>
          <a:off x="139515" y="1674186"/>
          <a:ext cx="1425758" cy="11161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63F28-4A08-4113-B943-1481BA357C05}">
      <dsp:nvSpPr>
        <dsp:cNvPr id="0" name=""/>
        <dsp:cNvSpPr/>
      </dsp:nvSpPr>
      <dsp:spPr>
        <a:xfrm>
          <a:off x="0" y="3069340"/>
          <a:ext cx="7128792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Plusieurs méthodes et techniques pour classifier 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•Arbre de décision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•Forêts Aléatoires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•K-NN k-</a:t>
          </a:r>
          <a:r>
            <a:rPr lang="fr-FR" sz="1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nearest</a:t>
          </a: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fr-FR" sz="1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neighbor</a:t>
          </a: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…</a:t>
          </a:r>
        </a:p>
      </dsp:txBody>
      <dsp:txXfrm>
        <a:off x="1565273" y="3069340"/>
        <a:ext cx="5563518" cy="1395154"/>
      </dsp:txXfrm>
    </dsp:sp>
    <dsp:sp modelId="{B9981449-909E-4932-8F4E-E7E6D87B389B}">
      <dsp:nvSpPr>
        <dsp:cNvPr id="0" name=""/>
        <dsp:cNvSpPr/>
      </dsp:nvSpPr>
      <dsp:spPr>
        <a:xfrm>
          <a:off x="139515" y="3208856"/>
          <a:ext cx="1425758" cy="11161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56412-1BDA-40B9-8CC2-C202CDD53B8D}">
      <dsp:nvSpPr>
        <dsp:cNvPr id="0" name=""/>
        <dsp:cNvSpPr/>
      </dsp:nvSpPr>
      <dsp:spPr>
        <a:xfrm>
          <a:off x="419546" y="930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Classification</a:t>
          </a:r>
        </a:p>
      </dsp:txBody>
      <dsp:txXfrm>
        <a:off x="419546" y="930"/>
        <a:ext cx="2503289" cy="1501973"/>
      </dsp:txXfrm>
    </dsp:sp>
    <dsp:sp modelId="{350B6C03-2D7D-469A-A957-4645C84EF789}">
      <dsp:nvSpPr>
        <dsp:cNvPr id="0" name=""/>
        <dsp:cNvSpPr/>
      </dsp:nvSpPr>
      <dsp:spPr>
        <a:xfrm>
          <a:off x="3173164" y="930"/>
          <a:ext cx="2503289" cy="1501973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Régression</a:t>
          </a:r>
        </a:p>
      </dsp:txBody>
      <dsp:txXfrm>
        <a:off x="3173164" y="930"/>
        <a:ext cx="2503289" cy="1501973"/>
      </dsp:txXfrm>
    </dsp:sp>
    <dsp:sp modelId="{828B7E7C-97A0-48BF-B349-168F1042324F}">
      <dsp:nvSpPr>
        <dsp:cNvPr id="0" name=""/>
        <dsp:cNvSpPr/>
      </dsp:nvSpPr>
      <dsp:spPr>
        <a:xfrm>
          <a:off x="419546" y="1753232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Segmentation</a:t>
          </a:r>
        </a:p>
      </dsp:txBody>
      <dsp:txXfrm>
        <a:off x="419546" y="1753232"/>
        <a:ext cx="2503289" cy="1501973"/>
      </dsp:txXfrm>
    </dsp:sp>
    <dsp:sp modelId="{3579829B-876D-4784-A926-C87B48BA42C3}">
      <dsp:nvSpPr>
        <dsp:cNvPr id="0" name=""/>
        <dsp:cNvSpPr/>
      </dsp:nvSpPr>
      <dsp:spPr>
        <a:xfrm>
          <a:off x="3173164" y="1753232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Association </a:t>
          </a:r>
        </a:p>
      </dsp:txBody>
      <dsp:txXfrm>
        <a:off x="3173164" y="1753232"/>
        <a:ext cx="2503289" cy="15019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00BD0-76AD-4F5F-A004-01B587108017}">
      <dsp:nvSpPr>
        <dsp:cNvPr id="0" name=""/>
        <dsp:cNvSpPr/>
      </dsp:nvSpPr>
      <dsp:spPr>
        <a:xfrm>
          <a:off x="0" y="0"/>
          <a:ext cx="7128792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variable décisionnelle est </a:t>
          </a:r>
          <a:r>
            <a:rPr lang="fr-FR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quantitative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•Prédire les tendances salariales la prochaine année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•Prédire le meilleur pourcentage de réduction de coûts</a:t>
          </a:r>
        </a:p>
      </dsp:txBody>
      <dsp:txXfrm>
        <a:off x="1565273" y="0"/>
        <a:ext cx="5563518" cy="1395154"/>
      </dsp:txXfrm>
    </dsp:sp>
    <dsp:sp modelId="{9C305F10-7D8C-4D03-A325-687CB39800DB}">
      <dsp:nvSpPr>
        <dsp:cNvPr id="0" name=""/>
        <dsp:cNvSpPr/>
      </dsp:nvSpPr>
      <dsp:spPr>
        <a:xfrm>
          <a:off x="139515" y="139515"/>
          <a:ext cx="1425758" cy="11161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0E0FB-2A16-455B-9F48-17130B50D30D}">
      <dsp:nvSpPr>
        <dsp:cNvPr id="0" name=""/>
        <dsp:cNvSpPr/>
      </dsp:nvSpPr>
      <dsp:spPr>
        <a:xfrm>
          <a:off x="0" y="1534670"/>
          <a:ext cx="7128792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La régression a pour objectifs 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•Détecter les variables possédant un lien fort avec la variable cible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•Construire un modèle prédictif avec l’ensemble des variables pertinentes afin de prédire la variable d’intérêt</a:t>
          </a:r>
        </a:p>
      </dsp:txBody>
      <dsp:txXfrm>
        <a:off x="1565273" y="1534670"/>
        <a:ext cx="5563518" cy="1395154"/>
      </dsp:txXfrm>
    </dsp:sp>
    <dsp:sp modelId="{B6306CD3-F6D4-4465-9849-CCB46951C9D2}">
      <dsp:nvSpPr>
        <dsp:cNvPr id="0" name=""/>
        <dsp:cNvSpPr/>
      </dsp:nvSpPr>
      <dsp:spPr>
        <a:xfrm>
          <a:off x="139515" y="1674186"/>
          <a:ext cx="1425758" cy="11161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63F28-4A08-4113-B943-1481BA357C05}">
      <dsp:nvSpPr>
        <dsp:cNvPr id="0" name=""/>
        <dsp:cNvSpPr/>
      </dsp:nvSpPr>
      <dsp:spPr>
        <a:xfrm>
          <a:off x="0" y="3069340"/>
          <a:ext cx="7128792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Régression Linéaire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 Méthode des moindres carrés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• Meilleurs prédicteurs</a:t>
          </a:r>
        </a:p>
      </dsp:txBody>
      <dsp:txXfrm>
        <a:off x="1565273" y="3069340"/>
        <a:ext cx="5563518" cy="1395154"/>
      </dsp:txXfrm>
    </dsp:sp>
    <dsp:sp modelId="{B9981449-909E-4932-8F4E-E7E6D87B389B}">
      <dsp:nvSpPr>
        <dsp:cNvPr id="0" name=""/>
        <dsp:cNvSpPr/>
      </dsp:nvSpPr>
      <dsp:spPr>
        <a:xfrm>
          <a:off x="139515" y="3208856"/>
          <a:ext cx="1425758" cy="11161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56412-1BDA-40B9-8CC2-C202CDD53B8D}">
      <dsp:nvSpPr>
        <dsp:cNvPr id="0" name=""/>
        <dsp:cNvSpPr/>
      </dsp:nvSpPr>
      <dsp:spPr>
        <a:xfrm>
          <a:off x="419546" y="930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Classification</a:t>
          </a:r>
        </a:p>
      </dsp:txBody>
      <dsp:txXfrm>
        <a:off x="419546" y="930"/>
        <a:ext cx="2503289" cy="1501973"/>
      </dsp:txXfrm>
    </dsp:sp>
    <dsp:sp modelId="{350B6C03-2D7D-469A-A957-4645C84EF789}">
      <dsp:nvSpPr>
        <dsp:cNvPr id="0" name=""/>
        <dsp:cNvSpPr/>
      </dsp:nvSpPr>
      <dsp:spPr>
        <a:xfrm>
          <a:off x="3173164" y="930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Régression</a:t>
          </a:r>
        </a:p>
      </dsp:txBody>
      <dsp:txXfrm>
        <a:off x="3173164" y="930"/>
        <a:ext cx="2503289" cy="1501973"/>
      </dsp:txXfrm>
    </dsp:sp>
    <dsp:sp modelId="{828B7E7C-97A0-48BF-B349-168F1042324F}">
      <dsp:nvSpPr>
        <dsp:cNvPr id="0" name=""/>
        <dsp:cNvSpPr/>
      </dsp:nvSpPr>
      <dsp:spPr>
        <a:xfrm>
          <a:off x="419546" y="1753232"/>
          <a:ext cx="2503289" cy="1501973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Segmentation</a:t>
          </a:r>
        </a:p>
      </dsp:txBody>
      <dsp:txXfrm>
        <a:off x="419546" y="1753232"/>
        <a:ext cx="2503289" cy="1501973"/>
      </dsp:txXfrm>
    </dsp:sp>
    <dsp:sp modelId="{3579829B-876D-4784-A926-C87B48BA42C3}">
      <dsp:nvSpPr>
        <dsp:cNvPr id="0" name=""/>
        <dsp:cNvSpPr/>
      </dsp:nvSpPr>
      <dsp:spPr>
        <a:xfrm>
          <a:off x="3173164" y="1753232"/>
          <a:ext cx="2503289" cy="15019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Association </a:t>
          </a:r>
        </a:p>
      </dsp:txBody>
      <dsp:txXfrm>
        <a:off x="3173164" y="1753232"/>
        <a:ext cx="2503289" cy="1501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6206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877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6730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1612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32573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6888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9272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938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27227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729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1475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203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80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1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89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887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2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46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441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31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28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640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585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711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12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20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57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202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477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931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668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89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864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676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36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18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355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44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421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256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53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78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65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845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571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968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525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084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922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849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843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46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791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94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3916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9521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770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1023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8141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239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180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797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6981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629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74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9530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0988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958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443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224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6743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4951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4079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2653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3405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Pearson: </a:t>
            </a:r>
            <a:r>
              <a:rPr lang="fr-MA" dirty="0" err="1"/>
              <a:t>regression</a:t>
            </a:r>
            <a:r>
              <a:rPr lang="fr-MA" dirty="0"/>
              <a:t>  linéaire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Kendall:</a:t>
            </a:r>
            <a:r>
              <a:rPr lang="fr-MA" baseline="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721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9814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370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6537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4452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1920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9944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798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5826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8563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5376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587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243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1579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6968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1297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1158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2366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0015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0055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565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1956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194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1619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5470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332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232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5513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6812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8149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7990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4442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055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2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0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0"/>
          <p:cNvSpPr/>
          <p:nvPr/>
        </p:nvSpPr>
        <p:spPr>
          <a:xfrm>
            <a:off x="322375" y="4489799"/>
            <a:ext cx="7524000" cy="3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10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27" name="Google Shape;427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10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31" name="Google Shape;431;p10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0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448" name="Google Shape;448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body" idx="1"/>
          </p:nvPr>
        </p:nvSpPr>
        <p:spPr>
          <a:xfrm>
            <a:off x="650725" y="4489800"/>
            <a:ext cx="71958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52" name="Google Shape;452;p1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end.com/fr/resources/what-is-data-processing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Mining</a:t>
            </a:r>
            <a:endParaRPr dirty="0"/>
          </a:p>
        </p:txBody>
      </p:sp>
      <p:sp>
        <p:nvSpPr>
          <p:cNvPr id="3" name="Google Shape;516;p13"/>
          <p:cNvSpPr txBox="1">
            <a:spLocks/>
          </p:cNvSpPr>
          <p:nvPr/>
        </p:nvSpPr>
        <p:spPr>
          <a:xfrm>
            <a:off x="107504" y="4443958"/>
            <a:ext cx="5740200" cy="69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SemiBold"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Barlow SemiBold"/>
                <a:ea typeface="Barlow SemiBold"/>
                <a:cs typeface="Barlow SemiBold"/>
                <a:sym typeface="Barlow SemiBold"/>
              </a:rPr>
              <a:t>Dr. Imane Chlioui				2022/2023</a:t>
            </a:r>
          </a:p>
          <a:p>
            <a:pPr lvl="0" algn="ctr"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Imanechlioui@gmail.com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SemiBold"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200" b="1" dirty="0"/>
              <a:t>Motivation </a:t>
            </a:r>
            <a:r>
              <a:rPr lang="fr-FR" sz="3200" b="1" dirty="0"/>
              <a:t>(4): </a:t>
            </a:r>
            <a:r>
              <a:rPr lang="fr-FR" sz="3200" dirty="0"/>
              <a:t>Supports hétérogènes </a:t>
            </a:r>
            <a:endParaRPr lang="en" sz="32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7" y="1635645"/>
            <a:ext cx="6192689" cy="3193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586968" y="2203106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fr-FR" sz="4000" b="1" dirty="0"/>
              <a:t>Mesures d'évaluation</a:t>
            </a:r>
            <a:endParaRPr sz="4000" b="1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Construction d’un modèle DM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101</a:t>
            </a:fld>
            <a:endParaRPr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811414655"/>
              </p:ext>
            </p:extLst>
          </p:nvPr>
        </p:nvGraphicFramePr>
        <p:xfrm>
          <a:off x="1187624" y="1491630"/>
          <a:ext cx="6480720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Etape 1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102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1563638"/>
            <a:ext cx="5184576" cy="3248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6876256" y="192367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Ensemble d’apprentissage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860032" y="4299942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Ensemble de test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563888" y="1347614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Données historiques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Etape 2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103</a:t>
            </a:fld>
            <a:endParaRPr/>
          </a:p>
        </p:txBody>
      </p:sp>
      <p:sp>
        <p:nvSpPr>
          <p:cNvPr id="10" name="ZoneTexte 9"/>
          <p:cNvSpPr txBox="1"/>
          <p:nvPr/>
        </p:nvSpPr>
        <p:spPr>
          <a:xfrm>
            <a:off x="3347864" y="1347614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Données historiques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688" y="1851670"/>
            <a:ext cx="5003455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5868144" y="192367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Ensemble d’apprentissage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355976" y="401191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Ensemble de test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076056" y="3363838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Technique DM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Etape 3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104</a:t>
            </a:fld>
            <a:endParaRPr/>
          </a:p>
        </p:txBody>
      </p:sp>
      <p:sp>
        <p:nvSpPr>
          <p:cNvPr id="10" name="ZoneTexte 9"/>
          <p:cNvSpPr txBox="1"/>
          <p:nvPr/>
        </p:nvSpPr>
        <p:spPr>
          <a:xfrm>
            <a:off x="2915816" y="149163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Résultat connus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851669"/>
            <a:ext cx="5688632" cy="286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2843808" y="4227934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Ensemble de test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99992" y="293179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Technique DM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64088" y="192367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Ensemble d’apprentissage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00192" y="321982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Evaluation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08304" y="379588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Barlow Light" charset="0"/>
              </a:rPr>
              <a:t>Prédiction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Echantillonnage de l’ensemble de données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707654"/>
            <a:ext cx="7488832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/>
              <a:t>L’échantillonnage génère différents sous-ensembles de données à partir de l’ensemble initial D.</a:t>
            </a:r>
          </a:p>
          <a:p>
            <a:pPr lvl="0"/>
            <a:r>
              <a:rPr lang="fr-FR" sz="1800" dirty="0"/>
              <a:t>Différentes méthodes:</a:t>
            </a:r>
          </a:p>
          <a:p>
            <a:pPr lvl="1"/>
            <a:r>
              <a:rPr lang="fr-FR" sz="1800" dirty="0" err="1"/>
              <a:t>Hold</a:t>
            </a:r>
            <a:r>
              <a:rPr lang="fr-FR" sz="1800" dirty="0"/>
              <a:t>-out</a:t>
            </a:r>
          </a:p>
          <a:p>
            <a:pPr lvl="1"/>
            <a:r>
              <a:rPr lang="fr-FR" sz="1800" dirty="0"/>
              <a:t>k-</a:t>
            </a:r>
            <a:r>
              <a:rPr lang="fr-FR" sz="1800" dirty="0" err="1"/>
              <a:t>fold</a:t>
            </a:r>
            <a:r>
              <a:rPr lang="fr-FR" sz="1800" dirty="0"/>
              <a:t> cross-validation</a:t>
            </a:r>
          </a:p>
          <a:p>
            <a:pPr lvl="1"/>
            <a:r>
              <a:rPr lang="fr-FR" sz="1800" dirty="0" err="1"/>
              <a:t>Leave</a:t>
            </a:r>
            <a:r>
              <a:rPr lang="fr-FR" sz="1800" dirty="0"/>
              <a:t>-one-out</a:t>
            </a:r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 err="1"/>
              <a:t>Hold</a:t>
            </a:r>
            <a:r>
              <a:rPr lang="fr-FR" sz="2800" dirty="0"/>
              <a:t>-out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707654"/>
            <a:ext cx="7488832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/>
              <a:t>Utiliser deux ensembles de données indépendants, par exemple, ensemble d'apprentissage (2/3), ensemble de test (1/3);</a:t>
            </a:r>
          </a:p>
          <a:p>
            <a:pPr lvl="0"/>
            <a:r>
              <a:rPr lang="fr-FR" sz="1800" dirty="0"/>
              <a:t>Échantillonnage aléatoire</a:t>
            </a:r>
          </a:p>
          <a:p>
            <a:pPr lvl="0"/>
            <a:r>
              <a:rPr lang="fr-FR" sz="1800" dirty="0"/>
              <a:t>Il est important que les données de test ne soient en aucun cas utilisées pour créer le modèle DM!</a:t>
            </a:r>
          </a:p>
          <a:p>
            <a:pPr lvl="0"/>
            <a:r>
              <a:rPr lang="fr-FR" sz="1800" dirty="0"/>
              <a:t>Une répartition aléatoire est utilisée pour les données très volumineuses</a:t>
            </a:r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 err="1"/>
              <a:t>Hold</a:t>
            </a:r>
            <a:r>
              <a:rPr lang="fr-FR" sz="2800" dirty="0"/>
              <a:t>-out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491630"/>
            <a:ext cx="7488832" cy="24482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/>
              <a:t>L'estimation du </a:t>
            </a:r>
            <a:r>
              <a:rPr lang="fr-FR" sz="1800" dirty="0" err="1"/>
              <a:t>holdout</a:t>
            </a:r>
            <a:r>
              <a:rPr lang="fr-FR" sz="1800" dirty="0"/>
              <a:t> peut être rendue plus fiable en répétant le processus avec différents sous-échantillons:</a:t>
            </a:r>
          </a:p>
          <a:p>
            <a:pPr lvl="1"/>
            <a:r>
              <a:rPr lang="fr-FR" sz="1800" dirty="0"/>
              <a:t>À chaque itération, une certaine proportion est sélectionnée au hasard pour l’apprentissage </a:t>
            </a:r>
          </a:p>
          <a:p>
            <a:pPr lvl="1"/>
            <a:r>
              <a:rPr lang="fr-FR" sz="1800" dirty="0"/>
              <a:t>Les taux d'erreur (précisions de classification) sur les différentes itérations sont moyennés pour donner un taux d'erreur global</a:t>
            </a:r>
          </a:p>
          <a:p>
            <a:pPr lvl="1"/>
            <a:r>
              <a:rPr lang="fr-FR" sz="1800" dirty="0"/>
              <a:t>Calculez également un écart type!</a:t>
            </a:r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107</a:t>
            </a:fld>
            <a:endParaRPr/>
          </a:p>
        </p:txBody>
      </p:sp>
      <p:sp>
        <p:nvSpPr>
          <p:cNvPr id="5" name="Flèche droite rayée 4"/>
          <p:cNvSpPr/>
          <p:nvPr/>
        </p:nvSpPr>
        <p:spPr>
          <a:xfrm rot="5400000">
            <a:off x="4283968" y="3795886"/>
            <a:ext cx="576064" cy="432048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3"/>
          <p:cNvSpPr txBox="1">
            <a:spLocks/>
          </p:cNvSpPr>
          <p:nvPr/>
        </p:nvSpPr>
        <p:spPr>
          <a:xfrm>
            <a:off x="1475656" y="4351412"/>
            <a:ext cx="6336704" cy="792088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ctr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</a:pPr>
            <a:r>
              <a:rPr lang="fr-FR" sz="18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Pas optimal: les différents ensembles de tests se chevauchent généralement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Cross-validation (validation croisée)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707654"/>
            <a:ext cx="7488832" cy="2952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/>
              <a:t>La validation croisée évite les ensembles de tests qui se chevauchent</a:t>
            </a:r>
          </a:p>
          <a:p>
            <a:pPr lvl="1"/>
            <a:r>
              <a:rPr lang="fr-FR" sz="1800" b="1" u="sng" dirty="0"/>
              <a:t>Première étape: </a:t>
            </a:r>
            <a:r>
              <a:rPr lang="fr-FR" sz="1800" dirty="0"/>
              <a:t>les données sont divisées en k sous-ensembles de taille égale</a:t>
            </a:r>
          </a:p>
          <a:p>
            <a:pPr lvl="1"/>
            <a:r>
              <a:rPr lang="fr-FR" sz="1800" b="1" u="sng" dirty="0"/>
              <a:t>Deuxième étape: </a:t>
            </a:r>
            <a:r>
              <a:rPr lang="fr-FR" sz="1800" dirty="0"/>
              <a:t>utiliser</a:t>
            </a:r>
            <a:r>
              <a:rPr lang="fr-FR" sz="1800" b="1" dirty="0"/>
              <a:t> k-1 </a:t>
            </a:r>
            <a:r>
              <a:rPr lang="fr-FR" sz="1800" dirty="0"/>
              <a:t>sous ensemble comme données d'apprentissage et </a:t>
            </a:r>
            <a:r>
              <a:rPr lang="fr-FR" sz="1800" b="1" dirty="0"/>
              <a:t>un</a:t>
            </a:r>
            <a:r>
              <a:rPr lang="fr-FR" sz="1800" dirty="0"/>
              <a:t> sous ensemble comme données de test; répéter</a:t>
            </a:r>
            <a:r>
              <a:rPr lang="fr-FR" sz="1800" b="1" dirty="0"/>
              <a:t> k fois.</a:t>
            </a:r>
          </a:p>
          <a:p>
            <a:pPr lvl="0"/>
            <a:r>
              <a:rPr lang="fr-FR" sz="1800" dirty="0"/>
              <a:t>C'est ce qu'on appelle la validation croisée k-</a:t>
            </a:r>
            <a:r>
              <a:rPr lang="fr-FR" sz="1800" dirty="0" err="1"/>
              <a:t>fold</a:t>
            </a:r>
            <a:endParaRPr lang="fr-FR" sz="1800" dirty="0"/>
          </a:p>
          <a:p>
            <a:pPr lvl="0"/>
            <a:r>
              <a:rPr lang="fr-FR" sz="1800" dirty="0"/>
              <a:t>Les estimations d'erreur sont moyennées pour produire une estimation d'erreur globale</a:t>
            </a:r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Cross-validation: Exemple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109</a:t>
            </a:fld>
            <a:endParaRPr/>
          </a:p>
        </p:txBody>
      </p:sp>
      <p:sp>
        <p:nvSpPr>
          <p:cNvPr id="7" name="ZoneTexte 6"/>
          <p:cNvSpPr txBox="1"/>
          <p:nvPr/>
        </p:nvSpPr>
        <p:spPr>
          <a:xfrm>
            <a:off x="827584" y="386789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4"/>
                </a:solidFill>
                <a:latin typeface="Barlow Light" charset="0"/>
              </a:rPr>
              <a:t>3. </a:t>
            </a:r>
            <a:r>
              <a:rPr lang="fr-FR" sz="1800" b="1" dirty="0">
                <a:latin typeface="Barlow Light" charset="0"/>
              </a:rPr>
              <a:t>Répéter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824" y="1995686"/>
            <a:ext cx="410445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2420144" y="3579862"/>
            <a:ext cx="99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Light" charset="0"/>
              </a:rPr>
              <a:t>Test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7584" y="285978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4"/>
                </a:solidFill>
                <a:latin typeface="Barlow Light" charset="0"/>
              </a:rPr>
              <a:t>2. </a:t>
            </a:r>
            <a:r>
              <a:rPr lang="fr-FR" sz="1800" b="1" dirty="0">
                <a:latin typeface="Barlow Light" charset="0"/>
              </a:rPr>
              <a:t>Laisser un groupe pour le test et utilisez le reste pour créer un modèle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27584" y="156363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4"/>
                </a:solidFill>
                <a:latin typeface="Barlow Light" charset="0"/>
              </a:rPr>
              <a:t>1. </a:t>
            </a:r>
            <a:r>
              <a:rPr lang="fr-FR" sz="1800" b="1" dirty="0">
                <a:latin typeface="Barlow Light" charset="0"/>
              </a:rPr>
              <a:t>Divisez les données en groupes de même taille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Data Mining: Définition</a:t>
            </a:r>
            <a:endParaRPr sz="3200" b="1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199774" y="1995686"/>
            <a:ext cx="6900617" cy="24900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2600" dirty="0"/>
              <a:t>Un processus permettant </a:t>
            </a:r>
            <a:r>
              <a:rPr lang="fr-FR" sz="2600" b="1" dirty="0"/>
              <a:t>l’extraction</a:t>
            </a:r>
            <a:r>
              <a:rPr lang="fr-FR" sz="2600" dirty="0"/>
              <a:t> de connaissances et </a:t>
            </a:r>
            <a:r>
              <a:rPr lang="fr-FR" sz="2800" b="1" dirty="0"/>
              <a:t>découverte </a:t>
            </a:r>
            <a:r>
              <a:rPr lang="fr-FR" sz="2800" dirty="0"/>
              <a:t>de règle, relations, corrélations et/ou dépendances</a:t>
            </a:r>
            <a:r>
              <a:rPr lang="fr-FR" sz="2600" dirty="0"/>
              <a:t> sous la forme de </a:t>
            </a:r>
            <a:r>
              <a:rPr lang="fr-FR" sz="2600" b="1" dirty="0"/>
              <a:t>modèles</a:t>
            </a:r>
            <a:r>
              <a:rPr lang="fr-FR" sz="2600" dirty="0"/>
              <a:t> à partir de grandes masses de données</a:t>
            </a:r>
            <a:endParaRPr sz="26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10-</a:t>
            </a:r>
            <a:r>
              <a:rPr lang="fr-FR" sz="2800" dirty="0" err="1"/>
              <a:t>fold</a:t>
            </a:r>
            <a:r>
              <a:rPr lang="fr-FR" sz="2800" dirty="0"/>
              <a:t> cross-validation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707654"/>
            <a:ext cx="7488832" cy="2952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/>
              <a:t>Méthode standard d'évaluation</a:t>
            </a:r>
          </a:p>
          <a:p>
            <a:pPr lvl="0"/>
            <a:r>
              <a:rPr lang="fr-FR" sz="1800" dirty="0"/>
              <a:t>Pourquoi dix? Des expériences approfondies ont montré que c'est le meilleur choix pour obtenir une estimation précise</a:t>
            </a:r>
          </a:p>
          <a:p>
            <a:pPr lvl="0"/>
            <a:r>
              <a:rPr lang="fr-FR" sz="1800" dirty="0"/>
              <a:t>L'écart type est également essentiel pour comparer les algorithmes d'apprentissage.</a:t>
            </a:r>
          </a:p>
          <a:p>
            <a:pPr lvl="0"/>
            <a:r>
              <a:rPr lang="fr-FR" sz="1800" dirty="0"/>
              <a:t>Par exemple. La validation croisée décuple est répétée plus de fois et les résultats sont moyennés (réduit la variance)!</a:t>
            </a:r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110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 err="1"/>
              <a:t>Leave</a:t>
            </a:r>
            <a:r>
              <a:rPr lang="fr-FR" sz="2800" dirty="0"/>
              <a:t>-one-out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707654"/>
            <a:ext cx="7488832" cy="2952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/>
              <a:t>Une  forme particulière de validation croisée, utilisé pour les données de petite taille.</a:t>
            </a:r>
          </a:p>
          <a:p>
            <a:pPr lvl="1"/>
            <a:r>
              <a:rPr lang="fr-FR" sz="1800" dirty="0"/>
              <a:t>Définir le nombre de sous ensemble en se basant sur le nombre d'instances d’apprentissage.</a:t>
            </a:r>
          </a:p>
          <a:p>
            <a:pPr lvl="1"/>
            <a:r>
              <a:rPr lang="fr-FR" sz="1800" dirty="0"/>
              <a:t>C'est-à-dire, pour </a:t>
            </a:r>
            <a:r>
              <a:rPr lang="fr-FR" sz="1800" b="1" dirty="0"/>
              <a:t>n instances </a:t>
            </a:r>
            <a:r>
              <a:rPr lang="fr-FR" sz="1800" dirty="0"/>
              <a:t>d’apprentissage, construire le modèle </a:t>
            </a:r>
            <a:r>
              <a:rPr lang="fr-FR" sz="1800" b="1" dirty="0"/>
              <a:t>n fois </a:t>
            </a:r>
            <a:r>
              <a:rPr lang="fr-FR" sz="1800" dirty="0"/>
              <a:t>mais à partir de n -1 exemples d’apprentissage …</a:t>
            </a:r>
          </a:p>
          <a:p>
            <a:pPr lvl="0"/>
            <a:r>
              <a:rPr lang="fr-FR" sz="1800" dirty="0"/>
              <a:t>N'implique aucun sous-échantillonnage aléatoire.</a:t>
            </a:r>
          </a:p>
          <a:p>
            <a:pPr lvl="0"/>
            <a:r>
              <a:rPr lang="fr-FR" sz="1800" dirty="0"/>
              <a:t>Assez cher en calcul!</a:t>
            </a:r>
          </a:p>
          <a:p>
            <a:pPr lvl="0"/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111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Qualités attendues d’un modèle DM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112</a:t>
            </a:fld>
            <a:endParaRPr/>
          </a:p>
        </p:txBody>
      </p:sp>
      <p:graphicFrame>
        <p:nvGraphicFramePr>
          <p:cNvPr id="6" name="Google Shape;628;p25"/>
          <p:cNvGraphicFramePr/>
          <p:nvPr>
            <p:extLst>
              <p:ext uri="{D42A27DB-BD31-4B8C-83A1-F6EECF244321}">
                <p14:modId xmlns:p14="http://schemas.microsoft.com/office/powerpoint/2010/main" val="4219973669"/>
              </p:ext>
            </p:extLst>
          </p:nvPr>
        </p:nvGraphicFramePr>
        <p:xfrm>
          <a:off x="899592" y="1635646"/>
          <a:ext cx="7560840" cy="3147625"/>
        </p:xfrm>
        <a:graphic>
          <a:graphicData uri="http://schemas.openxmlformats.org/drawingml/2006/table">
            <a:tbl>
              <a:tblPr>
                <a:noFill/>
                <a:tableStyleId>{D7AEECF4-432E-4D26-AA6D-92A1E89D1F9B}</a:tableStyleId>
              </a:tblPr>
              <a:tblGrid>
                <a:gridCol w="167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i="0" u="none" strike="noStrike" cap="none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Précision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0" i="0" u="none" strike="noStrike" cap="none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Le taux d’erreur, proportion d’individus mal classés doit être le plus bas possible.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Robustesse</a:t>
                      </a:r>
                      <a:endParaRPr sz="1600" b="1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Le modèle doit dépendre peu que possible de l’échantillon d’apprentissage et se généraliser à d’autres échantillons.</a:t>
                      </a:r>
                      <a:endParaRPr sz="1600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Concision</a:t>
                      </a:r>
                      <a:endParaRPr sz="1600" b="1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Les règles du modèles doivent être aussi simples et aussi peu nombreuses que possible.</a:t>
                      </a:r>
                      <a:endParaRPr sz="1600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Rapidité de calcul </a:t>
                      </a:r>
                      <a:endParaRPr sz="1600" b="1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Apprentissage rapide pour affinement du modèle.</a:t>
                      </a:r>
                      <a:endParaRPr sz="1600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Paramétrage</a:t>
                      </a:r>
                      <a:endParaRPr sz="1600" b="1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Pouvoir pondérer les erreurs de classement</a:t>
                      </a:r>
                      <a:endParaRPr sz="1600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Méthodes d’évaluation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113</a:t>
            </a:fld>
            <a:endParaRPr/>
          </a:p>
        </p:txBody>
      </p:sp>
      <p:graphicFrame>
        <p:nvGraphicFramePr>
          <p:cNvPr id="7" name="Diagramme 6"/>
          <p:cNvGraphicFramePr/>
          <p:nvPr/>
        </p:nvGraphicFramePr>
        <p:xfrm>
          <a:off x="1691680" y="1347614"/>
          <a:ext cx="6096000" cy="3795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Matrice de confusion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114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1635646"/>
            <a:ext cx="6484763" cy="316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Matrice de confusion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707654"/>
            <a:ext cx="7488832" cy="2952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800" b="1" dirty="0"/>
              <a:t>TP (</a:t>
            </a:r>
            <a:r>
              <a:rPr lang="fr-FR" sz="1800" b="1" dirty="0" err="1"/>
              <a:t>True</a:t>
            </a:r>
            <a:r>
              <a:rPr lang="fr-FR" sz="1800" b="1" dirty="0"/>
              <a:t> Positives)</a:t>
            </a:r>
            <a:r>
              <a:rPr lang="fr-FR" sz="1800" dirty="0"/>
              <a:t> : les cas où la prédiction est positive, et où la valeur réelle est effectivement positive. </a:t>
            </a:r>
          </a:p>
          <a:p>
            <a:pPr lvl="1"/>
            <a:r>
              <a:rPr lang="fr-FR" sz="1800" u="sng" dirty="0"/>
              <a:t>Exemple</a:t>
            </a:r>
            <a:r>
              <a:rPr lang="fr-FR" sz="1800" dirty="0"/>
              <a:t> : le médecin vous annonce que vous êtes malade, et vous êtes vraiment malade.</a:t>
            </a:r>
          </a:p>
          <a:p>
            <a:r>
              <a:rPr lang="fr-FR" sz="1800" b="1" dirty="0"/>
              <a:t>TN (</a:t>
            </a:r>
            <a:r>
              <a:rPr lang="fr-FR" sz="1800" b="1" dirty="0" err="1"/>
              <a:t>True</a:t>
            </a:r>
            <a:r>
              <a:rPr lang="fr-FR" sz="1800" b="1" dirty="0"/>
              <a:t> </a:t>
            </a:r>
            <a:r>
              <a:rPr lang="fr-FR" sz="1800" b="1" dirty="0" err="1"/>
              <a:t>Negatives</a:t>
            </a:r>
            <a:r>
              <a:rPr lang="fr-FR" sz="1800" b="1" dirty="0"/>
              <a:t>)</a:t>
            </a:r>
            <a:r>
              <a:rPr lang="fr-FR" sz="1800" dirty="0"/>
              <a:t> : les cas où la prédiction est négative, et où la valeur réelle est effectivement négative. </a:t>
            </a:r>
          </a:p>
          <a:p>
            <a:pPr lvl="1"/>
            <a:r>
              <a:rPr lang="fr-FR" sz="1800" u="sng" dirty="0"/>
              <a:t>Exemple</a:t>
            </a:r>
            <a:r>
              <a:rPr lang="fr-FR" sz="1800" dirty="0"/>
              <a:t> : le médecin vous annonce que vous n’êtes pas malade, et vous n’êtes effectivement pas malade.</a:t>
            </a:r>
          </a:p>
          <a:p>
            <a:endParaRPr lang="fr-FR" sz="1800" dirty="0"/>
          </a:p>
          <a:p>
            <a:pPr lvl="0"/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115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Matrice de confusion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707654"/>
            <a:ext cx="7488832" cy="2952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800" b="1" dirty="0"/>
              <a:t>FP (False Positive)</a:t>
            </a:r>
            <a:r>
              <a:rPr lang="fr-FR" sz="1800" dirty="0"/>
              <a:t> : les cas où la prédiction est positive, mais où la valeur réelle est négative. </a:t>
            </a:r>
          </a:p>
          <a:p>
            <a:pPr lvl="1"/>
            <a:r>
              <a:rPr lang="fr-FR" sz="1800" u="sng" dirty="0"/>
              <a:t>Exemple</a:t>
            </a:r>
            <a:r>
              <a:rPr lang="fr-FR" sz="1800" dirty="0"/>
              <a:t> : le médecin vous annonce que vous êtes malade, mais vous n’êtes pas malade.</a:t>
            </a:r>
          </a:p>
          <a:p>
            <a:r>
              <a:rPr lang="fr-FR" sz="1800" b="1" dirty="0"/>
              <a:t>FN (False </a:t>
            </a:r>
            <a:r>
              <a:rPr lang="fr-FR" sz="1800" b="1" dirty="0" err="1"/>
              <a:t>Negative</a:t>
            </a:r>
            <a:r>
              <a:rPr lang="fr-FR" sz="1800" b="1" dirty="0"/>
              <a:t>)</a:t>
            </a:r>
            <a:r>
              <a:rPr lang="fr-FR" sz="1800" dirty="0"/>
              <a:t> : les cas où la prédiction est négative, mais où la valeur réelle est positive. </a:t>
            </a:r>
          </a:p>
          <a:p>
            <a:pPr lvl="1"/>
            <a:r>
              <a:rPr lang="fr-FR" sz="1800" u="sng" dirty="0"/>
              <a:t>Exemple </a:t>
            </a:r>
            <a:r>
              <a:rPr lang="fr-FR" sz="1800" dirty="0"/>
              <a:t>: le médecin vous annonce que vous n’êtes pas malade, mais vous êtes malade.</a:t>
            </a:r>
          </a:p>
          <a:p>
            <a:pPr lvl="0"/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116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Taux d’erreur: </a:t>
            </a:r>
            <a:r>
              <a:rPr lang="fr-FR" sz="2800" dirty="0" err="1"/>
              <a:t>accuracy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117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491629"/>
            <a:ext cx="6120680" cy="353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Taux d’erreur: Exemple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118</a:t>
            </a:fld>
            <a:endParaRPr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200" dirty="0"/>
              <a:t>On considère un problème à 2 classes avec : 9990 instances de classe 0 et 10 instances de classe 1. </a:t>
            </a:r>
          </a:p>
          <a:p>
            <a:r>
              <a:rPr lang="fr-FR" sz="2200" dirty="0"/>
              <a:t>Si le modèle prédit que tout instance est de classe 0, on a </a:t>
            </a:r>
          </a:p>
          <a:p>
            <a:pPr lvl="1"/>
            <a:r>
              <a:rPr lang="fr-FR" sz="2200" dirty="0" err="1"/>
              <a:t>Accuracy</a:t>
            </a:r>
            <a:r>
              <a:rPr lang="fr-FR" sz="2200" dirty="0"/>
              <a:t> = 9990/10000 = 99, 9 %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Précision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119</a:t>
            </a:fld>
            <a:endParaRPr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1199774" y="1599700"/>
            <a:ext cx="7116641" cy="2886000"/>
          </a:xfrm>
        </p:spPr>
        <p:txBody>
          <a:bodyPr/>
          <a:lstStyle/>
          <a:p>
            <a:r>
              <a:rPr lang="fr-FR" sz="2000" dirty="0"/>
              <a:t>La </a:t>
            </a:r>
            <a:r>
              <a:rPr lang="fr-FR" sz="2000" b="1" dirty="0"/>
              <a:t>précision</a:t>
            </a:r>
            <a:r>
              <a:rPr lang="fr-FR" sz="2000" dirty="0"/>
              <a:t> permet de répondre à la question suivante :</a:t>
            </a:r>
          </a:p>
          <a:p>
            <a:pPr lvl="1"/>
            <a:r>
              <a:rPr lang="fr-FR" sz="2000" dirty="0"/>
              <a:t>Quelle proportion d'identifications positives était effectivement correcte ?</a:t>
            </a:r>
          </a:p>
          <a:p>
            <a:r>
              <a:rPr lang="fr-FR" sz="2000" dirty="0"/>
              <a:t>La précision peut être définie comme suit :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Un modèle ne produisant aucun faux positif a une précision de 1,0.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15816" y="3219822"/>
            <a:ext cx="2657475" cy="742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Définition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199774" y="1779662"/>
            <a:ext cx="7548690" cy="27060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fr-FR" dirty="0"/>
              <a:t>Ces modèles peuvent être de nature </a:t>
            </a:r>
          </a:p>
          <a:p>
            <a:pPr lvl="0"/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Descriptive </a:t>
            </a:r>
            <a:r>
              <a:rPr lang="fr-FR" dirty="0"/>
              <a:t>: permettant d’expliquer le comportement actuel des données </a:t>
            </a:r>
          </a:p>
          <a:p>
            <a:pPr lvl="0"/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Prédictive</a:t>
            </a:r>
            <a:r>
              <a:rPr lang="fr-FR" dirty="0"/>
              <a:t> : comportement futur des données.</a:t>
            </a:r>
            <a:endParaRPr lang="en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Précision: Exemple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120</a:t>
            </a:fld>
            <a:endParaRPr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827584" y="1599700"/>
            <a:ext cx="7776864" cy="3708354"/>
          </a:xfrm>
        </p:spPr>
        <p:txBody>
          <a:bodyPr/>
          <a:lstStyle/>
          <a:p>
            <a:r>
              <a:rPr lang="fr-FR" sz="2000" dirty="0"/>
              <a:t>Calculons la précision du modèle de DM qui analyse les tumeurs :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Le modèle a une précision de 0,5. </a:t>
            </a:r>
            <a:r>
              <a:rPr lang="fr-FR" sz="2000" dirty="0" err="1"/>
              <a:t>ie</a:t>
            </a:r>
            <a:r>
              <a:rPr lang="fr-FR" sz="2000" dirty="0"/>
              <a:t>, quand il prédit qu'une tumeur est maligne, sa prédiction est juste dans 50 % des cas.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259632" y="2067694"/>
          <a:ext cx="7056784" cy="1152128"/>
        </p:xfrm>
        <a:graphic>
          <a:graphicData uri="http://schemas.openxmlformats.org/drawingml/2006/table">
            <a:tbl>
              <a:tblPr firstRow="1" bandRow="1">
                <a:tableStyleId>{D7AEECF4-432E-4D26-AA6D-92A1E89D1F9B}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l" fontAlgn="t"/>
                      <a:r>
                        <a:rPr lang="fr-FR" sz="1800" b="0" i="0" u="none" strike="noStrike" cap="none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Vrais Positifs (TP) : 1</a:t>
                      </a: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800" b="0" i="0" u="none" strike="noStrike" cap="none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Faux positifs (FP) : 1</a:t>
                      </a: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 fontAlgn="t"/>
                      <a:r>
                        <a:rPr lang="fr-FR" sz="1800" b="0" i="0" u="none" strike="noStrike" cap="none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Faux négatifs (FN) : 8</a:t>
                      </a: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800" b="0" i="0" u="none" strike="noStrike" cap="none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Vrais négatifs (TN) : 90</a:t>
                      </a: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3363838"/>
            <a:ext cx="4052862" cy="73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 err="1"/>
              <a:t>Recall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121</a:t>
            </a:fld>
            <a:endParaRPr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Le </a:t>
            </a:r>
            <a:r>
              <a:rPr lang="fr-FR" sz="2000" b="1" dirty="0"/>
              <a:t>rappel</a:t>
            </a:r>
            <a:r>
              <a:rPr lang="fr-FR" sz="2000" dirty="0"/>
              <a:t> permet de répondre à la question suivante :</a:t>
            </a:r>
          </a:p>
          <a:p>
            <a:pPr lvl="1"/>
            <a:r>
              <a:rPr lang="fr-FR" sz="2000" dirty="0"/>
              <a:t>Quelle proportion de résultats positifs réels a été identifiée correctement ?</a:t>
            </a:r>
          </a:p>
          <a:p>
            <a:r>
              <a:rPr lang="fr-FR" sz="2000" dirty="0"/>
              <a:t>Mathématiquement, le rappel est défini comme suit :</a:t>
            </a:r>
          </a:p>
          <a:p>
            <a:endParaRPr lang="fr-FR" sz="2000" b="1" dirty="0"/>
          </a:p>
          <a:p>
            <a:endParaRPr lang="fr-FR" sz="2000" b="1" dirty="0"/>
          </a:p>
          <a:p>
            <a:r>
              <a:rPr lang="fr-FR" sz="2000" dirty="0"/>
              <a:t>Un modèle ne produisant aucun faux négatif a un rappel de 1,0.</a:t>
            </a:r>
            <a:endParaRPr lang="fr-FR" sz="2200" dirty="0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3219822"/>
            <a:ext cx="2266950" cy="742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 err="1"/>
              <a:t>Recall</a:t>
            </a:r>
            <a:r>
              <a:rPr lang="fr-FR" sz="2800" dirty="0"/>
              <a:t>: Exemple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122</a:t>
            </a:fld>
            <a:endParaRPr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827584" y="1599700"/>
            <a:ext cx="7776864" cy="3708354"/>
          </a:xfrm>
        </p:spPr>
        <p:txBody>
          <a:bodyPr/>
          <a:lstStyle/>
          <a:p>
            <a:r>
              <a:rPr lang="fr-FR" sz="2000" dirty="0"/>
              <a:t>Calculons le rappel pour le classificateur de tumeurs  :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Le modèle a un rappel de 0,11. </a:t>
            </a:r>
            <a:r>
              <a:rPr lang="fr-FR" sz="2000"/>
              <a:t>En d'autres termes, il identifie correctement 11 % des tumeurs malignes.</a:t>
            </a:r>
            <a:endParaRPr lang="fr-FR" sz="2000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259632" y="2067694"/>
          <a:ext cx="7056784" cy="1152128"/>
        </p:xfrm>
        <a:graphic>
          <a:graphicData uri="http://schemas.openxmlformats.org/drawingml/2006/table">
            <a:tbl>
              <a:tblPr firstRow="1" bandRow="1">
                <a:tableStyleId>{D7AEECF4-432E-4D26-AA6D-92A1E89D1F9B}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l" fontAlgn="t"/>
                      <a:r>
                        <a:rPr lang="fr-FR" sz="1800" b="0" i="0" u="none" strike="noStrike" cap="none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Vrais Positifs (TP) : 1</a:t>
                      </a: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800" b="0" i="0" u="none" strike="noStrike" cap="none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Faux positifs (FP) : 1</a:t>
                      </a: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 fontAlgn="t"/>
                      <a:r>
                        <a:rPr lang="fr-FR" sz="1800" b="0" i="0" u="none" strike="noStrike" cap="none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Faux négatifs (FN) : 8</a:t>
                      </a: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800" b="0" i="0" u="none" strike="noStrike" cap="none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Vrais négatifs (TN) : 90</a:t>
                      </a: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776" y="3363838"/>
            <a:ext cx="41529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F-mesure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123</a:t>
            </a:fld>
            <a:endParaRPr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/>
              <a:t>F-mesure ou F-score est une mesure qui combine la précision et le rappel,</a:t>
            </a:r>
          </a:p>
          <a:p>
            <a:r>
              <a:rPr lang="fr-FR" sz="2000" dirty="0"/>
              <a:t> Moyenne harmonique entre la précision et le rappel :</a:t>
            </a:r>
          </a:p>
          <a:p>
            <a:endParaRPr lang="fr-FR" sz="2000" b="1" dirty="0"/>
          </a:p>
          <a:p>
            <a:endParaRPr lang="fr-FR" sz="2000" b="1" dirty="0"/>
          </a:p>
          <a:p>
            <a:pPr marL="76200" indent="0">
              <a:buNone/>
            </a:pPr>
            <a:endParaRPr lang="fr-FR" sz="2000" b="1" dirty="0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531C4FC-D3C5-40D6-9DF2-47AA1816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04" y="3219822"/>
            <a:ext cx="477216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089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Courbe ROC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9592" y="1603800"/>
                <a:ext cx="7604662" cy="2886000"/>
              </a:xfrm>
            </p:spPr>
            <p:txBody>
              <a:bodyPr/>
              <a:lstStyle/>
              <a:p>
                <a:r>
                  <a:rPr lang="fr-FR" sz="2000" dirty="0"/>
                  <a:t>Une </a:t>
                </a:r>
                <a:r>
                  <a:rPr lang="fr-FR" sz="2000" b="1" dirty="0"/>
                  <a:t>courbe ROC </a:t>
                </a:r>
                <a:r>
                  <a:rPr lang="fr-FR" sz="2000" dirty="0"/>
                  <a:t>(</a:t>
                </a:r>
                <a:r>
                  <a:rPr lang="fr-FR" sz="2000" dirty="0" err="1"/>
                  <a:t>receiver</a:t>
                </a:r>
                <a:r>
                  <a:rPr lang="fr-FR" sz="2000" dirty="0"/>
                  <a:t> operating </a:t>
                </a:r>
                <a:r>
                  <a:rPr lang="fr-FR" sz="2000" dirty="0" err="1"/>
                  <a:t>characteristic</a:t>
                </a:r>
                <a:r>
                  <a:rPr lang="fr-FR" sz="2000" dirty="0"/>
                  <a:t>) est un graphique représentant les performances d'un modèle de classification pour tous les seuils de classification. </a:t>
                </a:r>
              </a:p>
              <a:p>
                <a:r>
                  <a:rPr lang="fr-FR" sz="2000" dirty="0"/>
                  <a:t>Cette courbe trace le taux de vrais positifs en fonction du taux de faux positifs.</a:t>
                </a:r>
              </a:p>
              <a:p>
                <a:r>
                  <a:rPr lang="fr-FR" sz="2000" dirty="0"/>
                  <a:t>Le taux de vrais positifs (TPR) est l'équivalent du rappel:</a:t>
                </a:r>
                <a:endParaRPr lang="fr-FR" i="1" dirty="0"/>
              </a:p>
              <a:p>
                <a:pPr marL="762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9592" y="1603800"/>
                <a:ext cx="7604662" cy="2886000"/>
              </a:xfrm>
              <a:blipFill>
                <a:blip r:embed="rId3"/>
                <a:stretch>
                  <a:fillRect l="-1684" t="-3165" r="-2165" b="-82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479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Courbe ROC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99592" y="1603800"/>
                <a:ext cx="7604662" cy="2886000"/>
              </a:xfrm>
            </p:spPr>
            <p:txBody>
              <a:bodyPr/>
              <a:lstStyle/>
              <a:p>
                <a:r>
                  <a:rPr lang="fr-FR" sz="2000" dirty="0"/>
                  <a:t>Le taux de faux positifs (FPR) est défini comme suit 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22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𝐹𝑃𝑅</m:t>
                    </m:r>
                    <m:r>
                      <a:rPr lang="fr-FR" sz="2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fr-FR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fr-FR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𝐹𝑃</m:t>
                        </m:r>
                        <m:r>
                          <a:rPr lang="fr-FR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fr-FR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fr-FR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fr-FR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9592" y="1603800"/>
                <a:ext cx="7604662" cy="2886000"/>
              </a:xfrm>
              <a:blipFill>
                <a:blip r:embed="rId3"/>
                <a:stretch>
                  <a:fillRect l="-1684" t="-31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593E5E-D2ED-4615-9B72-860323D7F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157986"/>
            <a:ext cx="3744416" cy="28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b="1" dirty="0"/>
              <a:t>Data Science: vocabulaire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71600" y="1419622"/>
            <a:ext cx="3447300" cy="2088232"/>
          </a:xfrm>
        </p:spPr>
        <p:txBody>
          <a:bodyPr/>
          <a:lstStyle/>
          <a:p>
            <a:pPr lvl="0">
              <a:buNone/>
            </a:pPr>
            <a:r>
              <a:rPr lang="fr-FR" sz="1800" dirty="0"/>
              <a:t>▶ Reconnaissance des formes (pattern recognition) </a:t>
            </a:r>
          </a:p>
          <a:p>
            <a:pPr lvl="0">
              <a:buNone/>
            </a:pPr>
            <a:r>
              <a:rPr lang="fr-FR" sz="1800" dirty="0"/>
              <a:t>▶ Apprentissage automatique (machine </a:t>
            </a:r>
            <a:r>
              <a:rPr lang="fr-FR" sz="1800" dirty="0" err="1"/>
              <a:t>learning</a:t>
            </a:r>
            <a:r>
              <a:rPr lang="fr-FR" sz="1800" dirty="0"/>
              <a:t>) </a:t>
            </a:r>
          </a:p>
          <a:p>
            <a:pPr>
              <a:buNone/>
            </a:pPr>
            <a:r>
              <a:rPr lang="fr-FR" sz="1800" dirty="0"/>
              <a:t>▶ Intelligence artificielle </a:t>
            </a:r>
          </a:p>
          <a:p>
            <a:endParaRPr lang="fr-FR" sz="18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2"/>
          </p:nvPr>
        </p:nvSpPr>
        <p:spPr>
          <a:xfrm>
            <a:off x="4855838" y="1419622"/>
            <a:ext cx="3447300" cy="2088232"/>
          </a:xfrm>
        </p:spPr>
        <p:txBody>
          <a:bodyPr/>
          <a:lstStyle/>
          <a:p>
            <a:pPr>
              <a:buNone/>
            </a:pPr>
            <a:r>
              <a:rPr lang="fr-FR" dirty="0"/>
              <a:t>▶ Fouille de données (data </a:t>
            </a:r>
            <a:r>
              <a:rPr lang="fr-FR" dirty="0" err="1"/>
              <a:t>mining</a:t>
            </a:r>
            <a:r>
              <a:rPr lang="fr-FR" dirty="0"/>
              <a:t>) </a:t>
            </a:r>
          </a:p>
          <a:p>
            <a:pPr lvl="0">
              <a:buNone/>
            </a:pPr>
            <a:r>
              <a:rPr lang="fr-FR" dirty="0"/>
              <a:t>▶ Statistique</a:t>
            </a:r>
          </a:p>
          <a:p>
            <a:pPr lvl="0">
              <a:buNone/>
            </a:pPr>
            <a:r>
              <a:rPr lang="fr-FR" dirty="0"/>
              <a:t>▶ ….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fr-FR"/>
          </a:p>
        </p:txBody>
      </p:sp>
      <p:sp>
        <p:nvSpPr>
          <p:cNvPr id="6" name="Flèche droite rayée 5"/>
          <p:cNvSpPr/>
          <p:nvPr/>
        </p:nvSpPr>
        <p:spPr>
          <a:xfrm rot="5400000">
            <a:off x="3851920" y="3363838"/>
            <a:ext cx="792088" cy="648072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3"/>
          <p:cNvSpPr txBox="1">
            <a:spLocks/>
          </p:cNvSpPr>
          <p:nvPr/>
        </p:nvSpPr>
        <p:spPr>
          <a:xfrm>
            <a:off x="1475656" y="4227934"/>
            <a:ext cx="6336704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ctr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</a:pPr>
            <a:r>
              <a:rPr lang="fr-FR" sz="2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Domaines différents avec des intersections plus ou moins grandes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/>
              <a:t>La rencontre de plusieurs disciplines</a:t>
            </a:r>
            <a:endParaRPr sz="2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7" name="Ellipse 6"/>
          <p:cNvSpPr/>
          <p:nvPr/>
        </p:nvSpPr>
        <p:spPr>
          <a:xfrm>
            <a:off x="4644008" y="1347614"/>
            <a:ext cx="2016224" cy="187220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rlow Light" charset="0"/>
              </a:rPr>
              <a:t>Statistique</a:t>
            </a:r>
          </a:p>
        </p:txBody>
      </p:sp>
      <p:sp>
        <p:nvSpPr>
          <p:cNvPr id="8" name="Ellipse 7"/>
          <p:cNvSpPr/>
          <p:nvPr/>
        </p:nvSpPr>
        <p:spPr>
          <a:xfrm>
            <a:off x="2843808" y="1347614"/>
            <a:ext cx="2016224" cy="187220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rlow Light" charset="0"/>
              </a:rPr>
              <a:t>Informatique de base de données</a:t>
            </a:r>
          </a:p>
        </p:txBody>
      </p:sp>
      <p:sp>
        <p:nvSpPr>
          <p:cNvPr id="9" name="Ellipse 8"/>
          <p:cNvSpPr/>
          <p:nvPr/>
        </p:nvSpPr>
        <p:spPr>
          <a:xfrm>
            <a:off x="3779912" y="3003798"/>
            <a:ext cx="2016224" cy="187220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 dirty="0">
              <a:latin typeface="Barlow Light" charset="0"/>
            </a:endParaRPr>
          </a:p>
          <a:p>
            <a:pPr algn="ctr"/>
            <a:endParaRPr lang="fr-FR" b="1" dirty="0">
              <a:latin typeface="Barlow Light" charset="0"/>
            </a:endParaRPr>
          </a:p>
          <a:p>
            <a:pPr algn="ctr"/>
            <a:r>
              <a:rPr lang="fr-FR" b="1" dirty="0">
                <a:latin typeface="Barlow Light" charset="0"/>
              </a:rPr>
              <a:t>Apprentissage</a:t>
            </a:r>
          </a:p>
          <a:p>
            <a:pPr algn="ctr"/>
            <a:r>
              <a:rPr lang="fr-FR" b="1" dirty="0">
                <a:latin typeface="Barlow Light" charset="0"/>
              </a:rPr>
              <a:t>IA</a:t>
            </a:r>
          </a:p>
          <a:p>
            <a:pPr algn="ctr"/>
            <a:r>
              <a:rPr lang="fr-FR" b="1" dirty="0">
                <a:latin typeface="Barlow Light" charset="0"/>
              </a:rPr>
              <a:t>Pattern recognition</a:t>
            </a:r>
          </a:p>
        </p:txBody>
      </p:sp>
      <p:sp>
        <p:nvSpPr>
          <p:cNvPr id="10" name="Ellipse 9"/>
          <p:cNvSpPr/>
          <p:nvPr/>
        </p:nvSpPr>
        <p:spPr>
          <a:xfrm>
            <a:off x="4139952" y="2427734"/>
            <a:ext cx="1368152" cy="129614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Light" charset="0"/>
              </a:rPr>
              <a:t>Data </a:t>
            </a:r>
            <a:r>
              <a:rPr lang="fr-FR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Light" charset="0"/>
              </a:rPr>
              <a:t>Mining</a:t>
            </a:r>
            <a:endParaRPr lang="fr-FR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Light" charset="0"/>
            </a:endParaRPr>
          </a:p>
        </p:txBody>
      </p:sp>
      <p:sp>
        <p:nvSpPr>
          <p:cNvPr id="17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695728" y="1563638"/>
            <a:ext cx="2448272" cy="8126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FR" sz="1600" dirty="0"/>
              <a:t>Régression</a:t>
            </a:r>
          </a:p>
          <a:p>
            <a:pPr>
              <a:spcBef>
                <a:spcPts val="0"/>
              </a:spcBef>
            </a:pPr>
            <a:r>
              <a:rPr lang="fr-FR" sz="1600" dirty="0"/>
              <a:t>Maximum de vraisemblance</a:t>
            </a:r>
          </a:p>
        </p:txBody>
      </p:sp>
      <p:sp>
        <p:nvSpPr>
          <p:cNvPr id="18" name="Google Shape;551;p18"/>
          <p:cNvSpPr txBox="1">
            <a:spLocks/>
          </p:cNvSpPr>
          <p:nvPr/>
        </p:nvSpPr>
        <p:spPr>
          <a:xfrm>
            <a:off x="611560" y="1491630"/>
            <a:ext cx="244827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chemeClr val="accent1"/>
              </a:buClr>
              <a:buSzPts val="2400"/>
              <a:buFont typeface="Barlow Light"/>
              <a:buChar char="▪"/>
            </a:pPr>
            <a:r>
              <a:rPr lang="fr-FR" sz="1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Règles d’associations</a:t>
            </a:r>
          </a:p>
          <a:p>
            <a:pPr marL="457200" lvl="0" indent="-381000">
              <a:lnSpc>
                <a:spcPct val="115000"/>
              </a:lnSpc>
              <a:buClr>
                <a:schemeClr val="accent1"/>
              </a:buClr>
              <a:buSzPts val="2400"/>
              <a:buFont typeface="Barlow Light"/>
              <a:buChar char="▪"/>
            </a:pPr>
            <a:r>
              <a:rPr lang="fr-FR" sz="1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…</a:t>
            </a:r>
          </a:p>
        </p:txBody>
      </p:sp>
      <p:sp>
        <p:nvSpPr>
          <p:cNvPr id="19" name="Google Shape;551;p18"/>
          <p:cNvSpPr txBox="1">
            <a:spLocks/>
          </p:cNvSpPr>
          <p:nvPr/>
        </p:nvSpPr>
        <p:spPr>
          <a:xfrm>
            <a:off x="1187624" y="3723878"/>
            <a:ext cx="2448272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chemeClr val="accent1"/>
              </a:buClr>
              <a:buSzPts val="2400"/>
              <a:buFont typeface="Barlow Light"/>
              <a:buChar char="▪"/>
            </a:pPr>
            <a:r>
              <a:rPr lang="fr-FR" sz="1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Analyse discriminante</a:t>
            </a:r>
          </a:p>
          <a:p>
            <a:pPr marL="457200" lvl="0" indent="-381000">
              <a:lnSpc>
                <a:spcPct val="115000"/>
              </a:lnSpc>
              <a:buClr>
                <a:schemeClr val="accent1"/>
              </a:buClr>
              <a:buSzPts val="2400"/>
              <a:buFont typeface="Barlow Light"/>
              <a:buChar char="▪"/>
            </a:pPr>
            <a:r>
              <a:rPr lang="fr-FR" sz="1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Apprentissage</a:t>
            </a:r>
          </a:p>
          <a:p>
            <a:pPr marL="457200" lvl="0" indent="-381000">
              <a:lnSpc>
                <a:spcPct val="115000"/>
              </a:lnSpc>
              <a:buClr>
                <a:schemeClr val="accent1"/>
              </a:buClr>
              <a:buSzPts val="2400"/>
              <a:buFont typeface="Barlow Light"/>
              <a:buChar char="▪"/>
            </a:pPr>
            <a:r>
              <a:rPr lang="fr-FR" sz="1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Réseau de neurone</a:t>
            </a:r>
          </a:p>
          <a:p>
            <a:pPr marL="457200" lvl="0" indent="-381000">
              <a:lnSpc>
                <a:spcPct val="115000"/>
              </a:lnSpc>
              <a:buClr>
                <a:schemeClr val="accent1"/>
              </a:buClr>
              <a:buSzPts val="2400"/>
              <a:buFont typeface="Barlow Light"/>
              <a:buChar char="▪"/>
            </a:pPr>
            <a:r>
              <a:rPr lang="fr-FR" sz="1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Data Mining vs Big data</a:t>
            </a:r>
            <a:endParaRPr sz="2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683568" y="1555181"/>
          <a:ext cx="8460432" cy="3392833"/>
        </p:xfrm>
        <a:graphic>
          <a:graphicData uri="http://schemas.openxmlformats.org/drawingml/2006/table">
            <a:tbl>
              <a:tblPr firstRow="1" bandRow="1">
                <a:tableStyleId>{D7AEECF4-432E-4D26-AA6D-92A1E89D1F9B}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867">
                <a:tc>
                  <a:txBody>
                    <a:bodyPr/>
                    <a:lstStyle/>
                    <a:p>
                      <a:endParaRPr lang="fr-FR" sz="1600" b="1" dirty="0">
                        <a:latin typeface="Barlow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dirty="0" err="1">
                          <a:latin typeface="Barlow Light" charset="0"/>
                        </a:rPr>
                        <a:t>Big</a:t>
                      </a:r>
                      <a:r>
                        <a:rPr lang="fr-FR" sz="1800" b="1" dirty="0">
                          <a:latin typeface="Barlow Light" charset="0"/>
                        </a:rPr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dirty="0">
                          <a:latin typeface="Barlow Light" charset="0"/>
                        </a:rPr>
                        <a:t>Data </a:t>
                      </a:r>
                      <a:r>
                        <a:rPr lang="fr-FR" sz="1800" b="1" dirty="0" err="1">
                          <a:latin typeface="Barlow Light" charset="0"/>
                        </a:rPr>
                        <a:t>mining</a:t>
                      </a:r>
                      <a:endParaRPr lang="fr-FR" sz="1800" b="1" dirty="0">
                        <a:latin typeface="Barlow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2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dirty="0">
                          <a:latin typeface="Barlow Light" charset="0"/>
                        </a:rPr>
                        <a:t>Volume vs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u="none" strike="noStrike" cap="none" dirty="0">
                          <a:latin typeface="Barlow Light" charset="0"/>
                          <a:sym typeface="Arial"/>
                        </a:rPr>
                        <a:t>se concentre sur un très grand volume de données non structurées</a:t>
                      </a:r>
                      <a:endParaRPr lang="fr-FR" sz="1600" b="0" i="0" u="none" strike="noStrike" cap="none" dirty="0">
                        <a:solidFill>
                          <a:schemeClr val="dk1"/>
                        </a:solidFill>
                        <a:latin typeface="Barlow Light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u="none" strike="noStrike" cap="none" dirty="0">
                          <a:latin typeface="Barlow Light" charset="0"/>
                          <a:sym typeface="Arial"/>
                        </a:rPr>
                        <a:t>travaille sur la relation entre les données</a:t>
                      </a:r>
                      <a:endParaRPr lang="fr-FR" sz="1600" b="0" i="0" u="none" strike="noStrike" cap="none" dirty="0">
                        <a:solidFill>
                          <a:schemeClr val="dk1"/>
                        </a:solidFill>
                        <a:latin typeface="Barlow Light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fr-FR" sz="1600" b="1" dirty="0">
                          <a:latin typeface="Barlow Light" charset="0"/>
                        </a:rPr>
                        <a:t>Concept vs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u="none" strike="noStrike" cap="none" dirty="0">
                          <a:latin typeface="Barlow Light" charset="0"/>
                          <a:sym typeface="Arial"/>
                        </a:rPr>
                        <a:t>un concept (voir un environnement)</a:t>
                      </a:r>
                      <a:endParaRPr lang="fr-FR" sz="1600" b="0" i="0" u="none" strike="noStrike" cap="none" dirty="0">
                        <a:solidFill>
                          <a:schemeClr val="dk1"/>
                        </a:solidFill>
                        <a:latin typeface="Barlow Light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u="none" strike="noStrike" cap="none" dirty="0">
                          <a:latin typeface="Barlow Light" charset="0"/>
                          <a:sym typeface="Arial"/>
                        </a:rPr>
                        <a:t>une méthode scientifique d’extraction</a:t>
                      </a:r>
                      <a:endParaRPr lang="fr-FR" sz="1600" b="0" i="0" u="none" strike="noStrike" cap="none" dirty="0">
                        <a:solidFill>
                          <a:schemeClr val="dk1"/>
                        </a:solidFill>
                        <a:latin typeface="Barlow Light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dirty="0">
                          <a:latin typeface="Barlow Light" charset="0"/>
                        </a:rPr>
                        <a:t>Typologie de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latin typeface="Barlow Light" charset="0"/>
                        </a:rPr>
                        <a:t>travaille sur des données complexes et non structurées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latin typeface="Barlow Light" charset="0"/>
                        </a:rPr>
                        <a:t>des données structurées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8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dirty="0">
                          <a:latin typeface="Barlow Light" charset="0"/>
                        </a:rPr>
                        <a:t>Décision vs prédiction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latin typeface="Barlow Light" charset="0"/>
                        </a:rPr>
                        <a:t>analyse de macro-statistiques qui vont permettre d’établir des prédictions basées sur un grand volume de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latin typeface="Barlow Light" charset="0"/>
                        </a:rPr>
                        <a:t>un outil d’aide à la décision précis sur une question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Data Mining vs BI</a:t>
            </a:r>
            <a:endParaRPr sz="2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971600" y="1491630"/>
          <a:ext cx="7560840" cy="2909747"/>
        </p:xfrm>
        <a:graphic>
          <a:graphicData uri="http://schemas.openxmlformats.org/drawingml/2006/table">
            <a:tbl>
              <a:tblPr firstRow="1" bandRow="1">
                <a:tableStyleId>{D7AEECF4-432E-4D26-AA6D-92A1E89D1F9B}</a:tableStyleId>
              </a:tblPr>
              <a:tblGrid>
                <a:gridCol w="1351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0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867">
                <a:tc>
                  <a:txBody>
                    <a:bodyPr/>
                    <a:lstStyle/>
                    <a:p>
                      <a:endParaRPr lang="fr-FR" sz="1600" b="1" dirty="0">
                        <a:latin typeface="Barlow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dirty="0">
                          <a:latin typeface="Barlow Light" charset="0"/>
                        </a:rPr>
                        <a:t>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dirty="0">
                          <a:latin typeface="Barlow Light" charset="0"/>
                        </a:rPr>
                        <a:t>Data </a:t>
                      </a:r>
                      <a:r>
                        <a:rPr lang="fr-FR" sz="1800" b="1" dirty="0" err="1">
                          <a:latin typeface="Barlow Light" charset="0"/>
                        </a:rPr>
                        <a:t>mining</a:t>
                      </a:r>
                      <a:endParaRPr lang="fr-FR" sz="1800" b="1" dirty="0">
                        <a:latin typeface="Barlow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2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dirty="0">
                          <a:latin typeface="Barlow Light" charset="0"/>
                        </a:rPr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u="none" strike="noStrike" cap="none" dirty="0">
                          <a:latin typeface="Barlow Light" charset="0"/>
                          <a:sym typeface="Arial"/>
                        </a:rPr>
                        <a:t>Utilisation de grands ensembles de données pour trouver des informations</a:t>
                      </a:r>
                      <a:endParaRPr lang="fr-FR" sz="1600" b="0" i="0" u="none" strike="noStrike" cap="none" dirty="0">
                        <a:solidFill>
                          <a:schemeClr val="dk1"/>
                        </a:solidFill>
                        <a:latin typeface="Barlow Light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u="none" strike="noStrike" cap="none" dirty="0">
                          <a:latin typeface="Barlow Light" charset="0"/>
                          <a:sym typeface="Arial"/>
                        </a:rPr>
                        <a:t>Utiliser des ensembles de données de plus petite</a:t>
                      </a:r>
                      <a:r>
                        <a:rPr lang="fr-FR" sz="1600" u="none" strike="noStrike" cap="none" baseline="0" dirty="0">
                          <a:latin typeface="Barlow Light" charset="0"/>
                          <a:sym typeface="Arial"/>
                        </a:rPr>
                        <a:t> taille</a:t>
                      </a:r>
                      <a:endParaRPr lang="fr-FR" sz="1600" b="0" i="0" u="none" strike="noStrike" cap="none" dirty="0">
                        <a:solidFill>
                          <a:schemeClr val="dk1"/>
                        </a:solidFill>
                        <a:latin typeface="Barlow Light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fr-FR" sz="1600" b="1" dirty="0">
                          <a:latin typeface="Barlow Light" charset="0"/>
                        </a:rPr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u="none" strike="noStrike" cap="none" dirty="0">
                          <a:latin typeface="Barlow Light" charset="0"/>
                          <a:sym typeface="Arial"/>
                        </a:rPr>
                        <a:t>Utilise le suivi des métriques pour obtenir des informations, </a:t>
                      </a:r>
                      <a:endParaRPr lang="fr-FR" sz="1600" b="0" i="0" u="none" strike="noStrike" cap="none" dirty="0">
                        <a:solidFill>
                          <a:schemeClr val="dk1"/>
                        </a:solidFill>
                        <a:latin typeface="Barlow Light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u="none" strike="noStrike" cap="none" dirty="0">
                          <a:latin typeface="Barlow Light" charset="0"/>
                          <a:sym typeface="Arial"/>
                        </a:rPr>
                        <a:t>Utilise l'intelligence de calcul et des algorithmes pour découvrir des modèles utiles</a:t>
                      </a:r>
                      <a:endParaRPr lang="fr-FR" sz="1600" b="0" i="0" u="none" strike="noStrike" cap="none" dirty="0">
                        <a:solidFill>
                          <a:schemeClr val="dk1"/>
                        </a:solidFill>
                        <a:latin typeface="Barlow Light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b="1" dirty="0">
                          <a:latin typeface="Barlow Light" charset="0"/>
                        </a:rPr>
                        <a:t>Résultat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latin typeface="Barlow Light" charset="0"/>
                        </a:rPr>
                        <a:t>Fournit des informations qui peuvent aider à la prise de décision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>
                          <a:latin typeface="Barlow Light" charset="0"/>
                        </a:rPr>
                        <a:t>Donne des réponses à des questions particulières.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DM: Exemple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8700" y="1599700"/>
            <a:ext cx="4279324" cy="3543800"/>
          </a:xfrm>
        </p:spPr>
        <p:txBody>
          <a:bodyPr/>
          <a:lstStyle/>
          <a:p>
            <a:pPr>
              <a:buNone/>
            </a:pPr>
            <a:r>
              <a:rPr lang="fr-FR" sz="2100" b="1" dirty="0"/>
              <a:t>Problématique</a:t>
            </a:r>
          </a:p>
          <a:p>
            <a:pPr>
              <a:buNone/>
            </a:pPr>
            <a:r>
              <a:rPr lang="fr-FR" sz="2100" dirty="0"/>
              <a:t>▶   Un éditeur vend 5 sortes de magazines : sport, voiture, maison, musique, cinéma. </a:t>
            </a:r>
          </a:p>
          <a:p>
            <a:pPr>
              <a:buNone/>
            </a:pPr>
            <a:r>
              <a:rPr lang="fr-FR" sz="2100" dirty="0"/>
              <a:t>▶   Il veut étudier ses clients pour découvrir de nouveaux marchés ou vendre plus à ses clients habituels.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b="1" dirty="0"/>
              <a:t>Quelques questions</a:t>
            </a:r>
            <a:endParaRPr sz="2800" b="1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563638"/>
            <a:ext cx="7848872" cy="35798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lvl="0" indent="-457200">
              <a:buFont typeface="+mj-lt"/>
              <a:buAutoNum type="arabicPeriod"/>
            </a:pPr>
            <a:r>
              <a:rPr lang="fr-FR" sz="1800" dirty="0"/>
              <a:t>Combien de personnes ont pris un abonnement à une magazine de cinéma cette année ? </a:t>
            </a:r>
          </a:p>
          <a:p>
            <a:pPr marL="533400" lvl="0" indent="-457200">
              <a:buFont typeface="+mj-lt"/>
              <a:buAutoNum type="arabicPeriod"/>
            </a:pPr>
            <a:r>
              <a:rPr lang="fr-FR" sz="1800" dirty="0"/>
              <a:t>A-t-on vendu plus d’abonnement de magazines de sport cette année que l’année dernière ? </a:t>
            </a:r>
          </a:p>
          <a:p>
            <a:pPr marL="533400" lvl="0" indent="-457200">
              <a:buFont typeface="+mj-lt"/>
              <a:buAutoNum type="arabicPeriod"/>
            </a:pPr>
            <a:r>
              <a:rPr lang="fr-FR" sz="1800" dirty="0"/>
              <a:t>Est-ce que les acheteurs de magazines de musique sont aussi amateurs de cinéma ? </a:t>
            </a:r>
          </a:p>
          <a:p>
            <a:pPr marL="533400" lvl="0" indent="-457200">
              <a:buFont typeface="+mj-lt"/>
              <a:buAutoNum type="arabicPeriod"/>
            </a:pPr>
            <a:r>
              <a:rPr lang="fr-FR" sz="1800" dirty="0"/>
              <a:t>Quelles sont les caractéristiques principales des lecteurs de magazine de cinéma ? </a:t>
            </a:r>
          </a:p>
          <a:p>
            <a:pPr marL="533400" lvl="0" indent="-457200">
              <a:buFont typeface="+mj-lt"/>
              <a:buAutoNum type="arabicPeriod"/>
            </a:pPr>
            <a:r>
              <a:rPr lang="fr-FR" sz="1800" dirty="0"/>
              <a:t>Peut-on prévoir les pertes de client et prévoir des mesures pour les diminuer ?</a:t>
            </a:r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fr-FR"/>
          </a:p>
        </p:txBody>
      </p:sp>
      <p:graphicFrame>
        <p:nvGraphicFramePr>
          <p:cNvPr id="3" name="Google Shape;628;p25"/>
          <p:cNvGraphicFramePr/>
          <p:nvPr>
            <p:extLst>
              <p:ext uri="{D42A27DB-BD31-4B8C-83A1-F6EECF244321}">
                <p14:modId xmlns:p14="http://schemas.microsoft.com/office/powerpoint/2010/main" val="2499144681"/>
              </p:ext>
            </p:extLst>
          </p:nvPr>
        </p:nvGraphicFramePr>
        <p:xfrm>
          <a:off x="899592" y="483519"/>
          <a:ext cx="7704856" cy="4248471"/>
        </p:xfrm>
        <a:graphic>
          <a:graphicData uri="http://schemas.openxmlformats.org/drawingml/2006/table">
            <a:tbl>
              <a:tblPr>
                <a:noFill/>
                <a:tableStyleId>{D7AEECF4-432E-4D26-AA6D-92A1E89D1F9B}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15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Question</a:t>
                      </a:r>
                      <a:endParaRPr b="1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Solution</a:t>
                      </a:r>
                      <a:endParaRPr sz="1100" b="1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Q1</a:t>
                      </a:r>
                      <a:endParaRPr sz="1800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Requête SQL à partir des données opérationnelles suffit si les tables concernées ont été suffisamment indexées.</a:t>
                      </a:r>
                      <a:endParaRPr sz="1800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9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Q2</a:t>
                      </a:r>
                      <a:endParaRPr sz="1800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Nécessite de garder toutes les dates de souscription, même pour les abonnements résiliés: Requêtes multidimensionnelles de type OLAP.</a:t>
                      </a:r>
                      <a:endParaRPr sz="1800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8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Q3</a:t>
                      </a:r>
                      <a:endParaRPr sz="1800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Exemple simplifié de problème où l’on demande si les données vérifient une règle.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Réponse formulée par une valeur estimant la probabilité que la règle soit vraie.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Utilisation d’outils statistiques. </a:t>
                      </a:r>
                      <a:endParaRPr sz="1800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b="1" dirty="0"/>
              <a:t>Plan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fr-FR"/>
          </a:p>
        </p:txBody>
      </p:sp>
      <p:sp>
        <p:nvSpPr>
          <p:cNvPr id="17" name="Hexagone 16"/>
          <p:cNvSpPr/>
          <p:nvPr/>
        </p:nvSpPr>
        <p:spPr>
          <a:xfrm>
            <a:off x="1043608" y="2354666"/>
            <a:ext cx="648072" cy="577124"/>
          </a:xfrm>
          <a:prstGeom prst="hexagon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Hexagone 17"/>
          <p:cNvSpPr/>
          <p:nvPr/>
        </p:nvSpPr>
        <p:spPr>
          <a:xfrm>
            <a:off x="1043608" y="3291830"/>
            <a:ext cx="648072" cy="571504"/>
          </a:xfrm>
          <a:prstGeom prst="hexagon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Hexagone 18"/>
          <p:cNvSpPr/>
          <p:nvPr/>
        </p:nvSpPr>
        <p:spPr>
          <a:xfrm>
            <a:off x="1043608" y="1419622"/>
            <a:ext cx="648072" cy="571504"/>
          </a:xfrm>
          <a:prstGeom prst="hexagon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Hexagone 19"/>
          <p:cNvSpPr/>
          <p:nvPr/>
        </p:nvSpPr>
        <p:spPr>
          <a:xfrm>
            <a:off x="1043608" y="4227934"/>
            <a:ext cx="648072" cy="571504"/>
          </a:xfrm>
          <a:prstGeom prst="hexagon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1691680" y="1419622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Introduction aux techniques DM</a:t>
            </a:r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1548804" y="2926170"/>
            <a:ext cx="7055644" cy="0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1691680" y="2354666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Les données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691680" y="4227934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/>
              <a:t>Prétraitement des données</a:t>
            </a:r>
            <a:endParaRPr lang="fr-F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Line 11"/>
          <p:cNvSpPr>
            <a:spLocks noChangeShapeType="1"/>
          </p:cNvSpPr>
          <p:nvPr/>
        </p:nvSpPr>
        <p:spPr bwMode="auto">
          <a:xfrm>
            <a:off x="1548804" y="3863334"/>
            <a:ext cx="7055644" cy="4560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>
            <a:off x="1548804" y="1991126"/>
            <a:ext cx="7055644" cy="4560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Line 11"/>
          <p:cNvSpPr>
            <a:spLocks noChangeShapeType="1"/>
          </p:cNvSpPr>
          <p:nvPr/>
        </p:nvSpPr>
        <p:spPr bwMode="auto">
          <a:xfrm>
            <a:off x="1548804" y="4799438"/>
            <a:ext cx="7055644" cy="4560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691680" y="3291830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Processus Data </a:t>
            </a:r>
            <a:r>
              <a:rPr lang="fr-FR" sz="2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mining</a:t>
            </a:r>
            <a:endParaRPr lang="fr-FR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fr-FR"/>
          </a:p>
        </p:txBody>
      </p:sp>
      <p:graphicFrame>
        <p:nvGraphicFramePr>
          <p:cNvPr id="3" name="Google Shape;628;p25"/>
          <p:cNvGraphicFramePr/>
          <p:nvPr/>
        </p:nvGraphicFramePr>
        <p:xfrm>
          <a:off x="899592" y="483518"/>
          <a:ext cx="7704856" cy="2088231"/>
        </p:xfrm>
        <a:graphic>
          <a:graphicData uri="http://schemas.openxmlformats.org/drawingml/2006/table">
            <a:tbl>
              <a:tblPr>
                <a:noFill/>
                <a:tableStyleId>{D7AEECF4-432E-4D26-AA6D-92A1E89D1F9B}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Question</a:t>
                      </a:r>
                      <a:endParaRPr b="1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Solution</a:t>
                      </a:r>
                      <a:endParaRPr sz="1100" b="1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6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Q4</a:t>
                      </a:r>
                      <a:endParaRPr sz="1800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Question plus ouverte, il s’agit de trouver une règle et non plus de la vérifier ou de l’utiliser</a:t>
                      </a:r>
                      <a:endParaRPr sz="1800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Q5</a:t>
                      </a:r>
                      <a:endParaRPr sz="1800" dirty="0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Question ouverte : il faut disposer d’indicateurs comme durée d’abonnement, délai de paiement, ...</a:t>
                      </a:r>
                      <a:endParaRPr sz="1800" dirty="0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lèche droite rayée 5"/>
          <p:cNvSpPr/>
          <p:nvPr/>
        </p:nvSpPr>
        <p:spPr>
          <a:xfrm rot="5400000">
            <a:off x="4283968" y="2931790"/>
            <a:ext cx="792088" cy="648072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3"/>
          <p:cNvSpPr txBox="1">
            <a:spLocks/>
          </p:cNvSpPr>
          <p:nvPr/>
        </p:nvSpPr>
        <p:spPr>
          <a:xfrm>
            <a:off x="1475656" y="3795886"/>
            <a:ext cx="6336704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ctr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</a:pPr>
            <a:r>
              <a:rPr lang="fr-FR" sz="2000" b="1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C’est pour ce type de questions que sont mis en œuvre les outils de fouille de données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Domaine d’application de DM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8316416" cy="29220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Entreprise et Relation Clients : création de profils clients, ciblage de clients potentiels et nouveaux marchés </a:t>
            </a:r>
          </a:p>
          <a:p>
            <a:pPr lvl="0"/>
            <a:r>
              <a:rPr lang="fr-FR" sz="2000" dirty="0"/>
              <a:t>Bioinformatique : analyse du génome, ADN... </a:t>
            </a:r>
          </a:p>
          <a:p>
            <a:pPr lvl="0"/>
            <a:r>
              <a:rPr lang="fr-FR" sz="2000" dirty="0"/>
              <a:t>Médecine: diagnostic, traitement…</a:t>
            </a:r>
          </a:p>
          <a:p>
            <a:pPr lvl="0"/>
            <a:r>
              <a:rPr lang="fr-FR" sz="2000" dirty="0"/>
              <a:t>Internet : spam, e-commerce, détection d’intrusion, Sécurité</a:t>
            </a:r>
          </a:p>
          <a:p>
            <a:pPr lvl="0"/>
            <a:r>
              <a:rPr lang="fr-FR" sz="2000" dirty="0"/>
              <a:t>Gestion et analyse de risque : Assurances, Banques, </a:t>
            </a:r>
            <a:r>
              <a:rPr lang="fr-FR" sz="2000" dirty="0" err="1"/>
              <a:t>Fraud</a:t>
            </a:r>
            <a:r>
              <a:rPr lang="fr-FR" sz="2000" dirty="0"/>
              <a:t>…</a:t>
            </a:r>
          </a:p>
          <a:p>
            <a:pPr lvl="0"/>
            <a:r>
              <a:rPr lang="fr-FR" sz="2000" dirty="0"/>
              <a:t>Web </a:t>
            </a:r>
            <a:r>
              <a:rPr lang="fr-FR" sz="2000" dirty="0" err="1"/>
              <a:t>mining</a:t>
            </a:r>
            <a:r>
              <a:rPr lang="fr-FR" sz="2000" dirty="0"/>
              <a:t>, </a:t>
            </a:r>
            <a:r>
              <a:rPr lang="fr-FR" sz="2000" dirty="0" err="1"/>
              <a:t>text</a:t>
            </a:r>
            <a:r>
              <a:rPr lang="fr-FR" sz="2000" dirty="0"/>
              <a:t> </a:t>
            </a:r>
            <a:r>
              <a:rPr lang="fr-FR" sz="2000" dirty="0" err="1"/>
              <a:t>mining</a:t>
            </a:r>
            <a:r>
              <a:rPr lang="fr-FR" sz="2000" dirty="0"/>
              <a:t>…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body" idx="1"/>
          </p:nvPr>
        </p:nvSpPr>
        <p:spPr>
          <a:xfrm>
            <a:off x="1172650" y="1419622"/>
            <a:ext cx="3447300" cy="30963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fr-FR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Targeting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Font typeface="Wingdings" pitchFamily="2" charset="2"/>
              <a:buChar char="§"/>
            </a:pPr>
            <a:r>
              <a:rPr lang="fr-FR" dirty="0"/>
              <a:t>Stocker les séquences de clicks des visiteurs, analyser les caractéristiques des acheteurs </a:t>
            </a:r>
          </a:p>
          <a:p>
            <a:pPr marL="0" lvl="0" indent="0">
              <a:buFont typeface="Wingdings" pitchFamily="2" charset="2"/>
              <a:buChar char="§"/>
            </a:pPr>
            <a:r>
              <a:rPr lang="fr-FR" dirty="0"/>
              <a:t>Faire du ”</a:t>
            </a:r>
            <a:r>
              <a:rPr lang="fr-FR" dirty="0" err="1"/>
              <a:t>targeting</a:t>
            </a:r>
            <a:r>
              <a:rPr lang="fr-FR" dirty="0"/>
              <a:t>” lors de la visite d’un client potentiel </a:t>
            </a:r>
            <a:endParaRPr dirty="0"/>
          </a:p>
        </p:txBody>
      </p:sp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800" b="1" dirty="0"/>
              <a:t>Exemple 1: E-commerce</a:t>
            </a:r>
            <a:endParaRPr dirty="0"/>
          </a:p>
        </p:txBody>
      </p:sp>
      <p:sp>
        <p:nvSpPr>
          <p:cNvPr id="579" name="Google Shape;579;p20"/>
          <p:cNvSpPr txBox="1">
            <a:spLocks noGrp="1"/>
          </p:cNvSpPr>
          <p:nvPr>
            <p:ph type="body" idx="2"/>
          </p:nvPr>
        </p:nvSpPr>
        <p:spPr>
          <a:xfrm>
            <a:off x="4860032" y="1419622"/>
            <a:ext cx="3888432" cy="30963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Systèmes de recommandation</a:t>
            </a:r>
            <a:r>
              <a:rPr lang="fr-FR" b="1" dirty="0"/>
              <a:t> </a:t>
            </a:r>
          </a:p>
          <a:p>
            <a:pPr marL="0" lvl="0" indent="0">
              <a:buFont typeface="Wingdings" pitchFamily="2" charset="2"/>
              <a:buChar char="§"/>
            </a:pPr>
            <a:r>
              <a:rPr lang="fr-FR" b="1" dirty="0"/>
              <a:t>Opportunité</a:t>
            </a:r>
            <a:r>
              <a:rPr lang="fr-FR" dirty="0"/>
              <a:t> : les clients notent les produits ! Comment tirer profit de ces données pour proposer des produits à un autre client ? </a:t>
            </a:r>
          </a:p>
          <a:p>
            <a:pPr marL="0" lvl="0" indent="0">
              <a:buFont typeface="Wingdings" pitchFamily="2" charset="2"/>
              <a:buChar char="§"/>
            </a:pPr>
            <a:r>
              <a:rPr lang="fr-FR" b="1" dirty="0"/>
              <a:t>Solutions</a:t>
            </a:r>
            <a:r>
              <a:rPr lang="fr-FR" dirty="0"/>
              <a:t> : technique de filtrage collaboratif pour regrouper les clients ayant les mêmes “goûts”. </a:t>
            </a:r>
            <a:endParaRPr dirty="0"/>
          </a:p>
        </p:txBody>
      </p:sp>
      <p:sp>
        <p:nvSpPr>
          <p:cNvPr id="580" name="Google Shape;580;p2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Exemple 2: Commerce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8316416" cy="1584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fr-FR" sz="2000" b="1" dirty="0"/>
              <a:t>Opinion </a:t>
            </a:r>
            <a:r>
              <a:rPr lang="fr-FR" sz="2000" b="1" dirty="0" err="1"/>
              <a:t>mining</a:t>
            </a:r>
            <a:r>
              <a:rPr lang="fr-FR" sz="2000" b="1" dirty="0"/>
              <a:t> </a:t>
            </a:r>
          </a:p>
          <a:p>
            <a:pPr lvl="0"/>
            <a:r>
              <a:rPr lang="fr-FR" sz="2000" dirty="0"/>
              <a:t>Exemple : analyser l’opinion des usagers sur les produits d’une entreprise à travers les commentaires sur les réseaux sociaux et les blogs 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9792" y="2859782"/>
            <a:ext cx="4608512" cy="228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000" b="1" dirty="0"/>
              <a:t>Les données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Les données</a:t>
            </a:r>
            <a:endParaRPr sz="2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15434"/>
              </p:ext>
            </p:extLst>
          </p:nvPr>
        </p:nvGraphicFramePr>
        <p:xfrm>
          <a:off x="971600" y="1491630"/>
          <a:ext cx="7992888" cy="3218688"/>
        </p:xfrm>
        <a:graphic>
          <a:graphicData uri="http://schemas.openxmlformats.org/drawingml/2006/table">
            <a:tbl>
              <a:tblPr firstRow="1" bandRow="1">
                <a:tableStyleId>{D7AEECF4-432E-4D26-AA6D-92A1E89D1F9B}</a:tableStyleId>
              </a:tblPr>
              <a:tblGrid>
                <a:gridCol w="3996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6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457200" marR="0" lvl="0" indent="-35560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AD1D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kumimoji="0" lang="fr-F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/>
                          <a:uLnTx/>
                          <a:uFillTx/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Les données peuvent être vues comme une collection d’objets (enregistrements) et leurs attributs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0" indent="-3556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AD1D"/>
                        </a:buClr>
                        <a:buSzPts val="2000"/>
                        <a:buFont typeface="Barlow Light"/>
                        <a:buNone/>
                        <a:tabLst/>
                        <a:defRPr/>
                      </a:pPr>
                      <a:endParaRPr kumimoji="0" lang="fr-FR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72A36"/>
                        </a:solidFill>
                        <a:effectLst/>
                        <a:uLnTx/>
                        <a:uFillTx/>
                        <a:latin typeface="Barlow Light"/>
                        <a:sym typeface="Barlow Light"/>
                      </a:endParaRPr>
                    </a:p>
                    <a:p>
                      <a:pPr marL="457200" marR="0" lvl="0" indent="-3556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AD1D"/>
                        </a:buClr>
                        <a:buSzPts val="2000"/>
                        <a:buFont typeface="Barlow Light"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/>
                          <a:uLnTx/>
                          <a:uFillTx/>
                          <a:latin typeface="Barlow Light"/>
                          <a:sym typeface="Barlow Light"/>
                        </a:rPr>
                        <a:t>▶ </a:t>
                      </a:r>
                      <a:r>
                        <a:rPr kumimoji="0" lang="fr-FR" sz="1800" b="1" i="0" u="sng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Barlow Light"/>
                          <a:sym typeface="Barlow Light"/>
                        </a:rPr>
                        <a:t>Un</a:t>
                      </a:r>
                      <a:r>
                        <a:rPr kumimoji="0" lang="fr-FR" sz="1800" b="0" i="0" u="sng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Barlow Light"/>
                          <a:sym typeface="Barlow Light"/>
                        </a:rPr>
                        <a:t> </a:t>
                      </a:r>
                      <a:r>
                        <a:rPr kumimoji="0" lang="fr-FR" sz="1800" b="1" i="0" u="sng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Barlow Light"/>
                          <a:sym typeface="Barlow Light"/>
                        </a:rPr>
                        <a:t>attribut</a:t>
                      </a:r>
                      <a:r>
                        <a:rPr kumimoji="0" lang="fr-FR" sz="1800" b="0" i="0" u="sng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Barlow Light"/>
                          <a:sym typeface="Barlow Light"/>
                        </a:rPr>
                        <a:t> </a:t>
                      </a:r>
                      <a:r>
                        <a:rPr kumimoji="0" lang="fr-F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/>
                          <a:uLnTx/>
                          <a:uFillTx/>
                          <a:latin typeface="Barlow Light"/>
                          <a:sym typeface="Barlow Light"/>
                        </a:rPr>
                        <a:t>est une propriété et ou une caractéristique de l’objet</a:t>
                      </a:r>
                    </a:p>
                    <a:p>
                      <a:pPr marL="457200" marR="0" lvl="0" indent="-3556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AD1D"/>
                        </a:buClr>
                        <a:buSzPts val="2000"/>
                        <a:buFont typeface="Barlow Light"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/>
                          <a:uLnTx/>
                          <a:uFillTx/>
                          <a:latin typeface="Barlow Light"/>
                          <a:sym typeface="Barlow Light"/>
                        </a:rPr>
                        <a:t>▶ </a:t>
                      </a:r>
                      <a:r>
                        <a:rPr kumimoji="0" lang="fr-FR" sz="18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/>
                          <a:uLnTx/>
                          <a:uFillTx/>
                          <a:latin typeface="Barlow Light"/>
                          <a:sym typeface="Barlow Light"/>
                        </a:rPr>
                        <a:t>Exemple</a:t>
                      </a:r>
                      <a:r>
                        <a:rPr kumimoji="0" lang="fr-F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/>
                          <a:uLnTx/>
                          <a:uFillTx/>
                          <a:latin typeface="Barlow Light"/>
                          <a:sym typeface="Barlow Light"/>
                        </a:rPr>
                        <a:t>: température, poids…</a:t>
                      </a:r>
                    </a:p>
                    <a:p>
                      <a:pPr marL="457200" marR="0" lvl="0" indent="-3556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AD1D"/>
                        </a:buClr>
                        <a:buSzPts val="2000"/>
                        <a:buFont typeface="Barlow Light"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/>
                          <a:uLnTx/>
                          <a:uFillTx/>
                          <a:latin typeface="Barlow Light"/>
                          <a:sym typeface="Barlow Light"/>
                        </a:rPr>
                        <a:t>▶ L'attribut est également appelé caractéristique, variable, champ</a:t>
                      </a:r>
                    </a:p>
                    <a:p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0" indent="-3556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AD1D"/>
                        </a:buClr>
                        <a:buSzPts val="2000"/>
                        <a:buFont typeface="Barlow Light"/>
                        <a:buNone/>
                        <a:tabLst/>
                        <a:defRPr/>
                      </a:pPr>
                      <a:endParaRPr kumimoji="0" lang="fr-FR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72A36"/>
                        </a:solidFill>
                        <a:effectLst/>
                        <a:uLnTx/>
                        <a:uFillTx/>
                        <a:latin typeface="Barlow Light"/>
                        <a:cs typeface="Arial"/>
                        <a:sym typeface="Barlow Light"/>
                      </a:endParaRPr>
                    </a:p>
                    <a:p>
                      <a:pPr marL="457200" marR="0" lvl="0" indent="-3556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AD1D"/>
                        </a:buClr>
                        <a:buSzPts val="2000"/>
                        <a:buFont typeface="Barlow Light"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/>
                          <a:uLnTx/>
                          <a:uFillTx/>
                          <a:latin typeface="Barlow Light"/>
                          <a:cs typeface="Arial"/>
                          <a:sym typeface="Barlow Light"/>
                        </a:rPr>
                        <a:t>▶ Un ensemble d’attributs décrit </a:t>
                      </a:r>
                      <a:r>
                        <a:rPr kumimoji="0" lang="fr-FR" sz="1800" b="1" i="0" u="sng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Barlow Light"/>
                          <a:ea typeface="Arial"/>
                          <a:cs typeface="Arial"/>
                          <a:sym typeface="Barlow Light"/>
                        </a:rPr>
                        <a:t>un objet</a:t>
                      </a:r>
                    </a:p>
                    <a:p>
                      <a:pPr marL="457200" marR="0" lvl="0" indent="-3556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AD1D"/>
                        </a:buClr>
                        <a:buSzPts val="2000"/>
                        <a:buFont typeface="Barlow Light"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72A36"/>
                          </a:solidFill>
                          <a:effectLst/>
                          <a:uLnTx/>
                          <a:uFillTx/>
                          <a:latin typeface="Barlow Light"/>
                          <a:cs typeface="Arial"/>
                          <a:sym typeface="Barlow Light"/>
                        </a:rPr>
                        <a:t>▶ L'objet est également appelé enregistrement, observation, entité ou instance</a:t>
                      </a:r>
                    </a:p>
                    <a:p>
                      <a:endParaRPr lang="fr-FR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1238" y="483518"/>
            <a:ext cx="5315098" cy="460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4499992" y="19548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4">
                    <a:lumMod val="75000"/>
                  </a:schemeClr>
                </a:solidFill>
                <a:latin typeface="Barlow Light" charset="0"/>
              </a:rPr>
              <a:t>Attributs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971600" y="307580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4">
                    <a:lumMod val="75000"/>
                  </a:schemeClr>
                </a:solidFill>
                <a:latin typeface="Barlow Light" charset="0"/>
              </a:rPr>
              <a:t>Objets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b="1" dirty="0"/>
              <a:t>Types de données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fr-FR"/>
          </a:p>
        </p:txBody>
      </p:sp>
      <p:graphicFrame>
        <p:nvGraphicFramePr>
          <p:cNvPr id="5" name="Diagramme 4"/>
          <p:cNvGraphicFramePr/>
          <p:nvPr/>
        </p:nvGraphicFramePr>
        <p:xfrm>
          <a:off x="1524000" y="1563638"/>
          <a:ext cx="7152456" cy="3040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Types de données: Qualitative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635646"/>
            <a:ext cx="7920880" cy="2880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fr-FR" sz="2000" b="1" u="sng" dirty="0"/>
              <a:t>Variables qualitatives</a:t>
            </a:r>
            <a:r>
              <a:rPr lang="fr-FR" sz="2000" b="1" dirty="0"/>
              <a:t> </a:t>
            </a:r>
            <a:r>
              <a:rPr lang="fr-FR" sz="2000" dirty="0"/>
              <a:t>ou catégorielles expriment une qualité comme le sexe, le métier ou le nom.</a:t>
            </a:r>
          </a:p>
          <a:p>
            <a:pPr lvl="1" fontAlgn="base"/>
            <a:r>
              <a:rPr lang="fr-FR" sz="2000" dirty="0"/>
              <a:t>Nominales, comme par exemple le nom des journaux, le signe astrologique.</a:t>
            </a:r>
          </a:p>
          <a:p>
            <a:pPr lvl="1" fontAlgn="base"/>
            <a:r>
              <a:rPr lang="fr-FR" sz="2000" dirty="0"/>
              <a:t>Ordinales, désigne le rang : un peu, moyen, beaucoup, énormément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316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Types de données: Nominal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419622"/>
            <a:ext cx="8064896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Les variables nominales présentent des catégories que l’on nomme avec un nom. </a:t>
            </a:r>
          </a:p>
          <a:p>
            <a:pPr lvl="0"/>
            <a:r>
              <a:rPr lang="fr-FR" sz="2000" dirty="0"/>
              <a:t>Le seul calcul faisable sur les variables nominales est le nombre d’éléments ou pourcentage par catégorie.</a:t>
            </a:r>
          </a:p>
          <a:p>
            <a:pPr lvl="0"/>
            <a:r>
              <a:rPr lang="fr-FR" sz="2000" b="1" dirty="0"/>
              <a:t>Exemple: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8" name="Google Shape;551;p18"/>
          <p:cNvSpPr txBox="1">
            <a:spLocks/>
          </p:cNvSpPr>
          <p:nvPr/>
        </p:nvSpPr>
        <p:spPr>
          <a:xfrm>
            <a:off x="1547664" y="3363838"/>
            <a:ext cx="1944216" cy="1779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ea typeface="Barlow Light"/>
                <a:cs typeface="Times New Roman" pitchFamily="18" charset="0"/>
                <a:sym typeface="Barlow Light"/>
              </a:rPr>
              <a:t>Quel est votre sexe: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itchFamily="49" charset="0"/>
              <a:buChar char="o"/>
              <a:tabLst/>
              <a:defRPr/>
            </a:pPr>
            <a:r>
              <a:rPr lang="fr-FR" sz="1600" dirty="0">
                <a:solidFill>
                  <a:schemeClr val="dk1"/>
                </a:solidFill>
                <a:latin typeface="Times New Roman" pitchFamily="18" charset="0"/>
                <a:ea typeface="Barlow Light"/>
                <a:cs typeface="Times New Roman" pitchFamily="18" charset="0"/>
                <a:sym typeface="Barlow Light"/>
              </a:rPr>
              <a:t>Homme 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itchFamily="49" charset="0"/>
              <a:buChar char="o"/>
              <a:tabLst/>
              <a:defRPr/>
            </a:pPr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ea typeface="Barlow Light"/>
                <a:cs typeface="Times New Roman" pitchFamily="18" charset="0"/>
                <a:sym typeface="Barlow Light"/>
              </a:rPr>
              <a:t>Femme</a:t>
            </a:r>
          </a:p>
        </p:txBody>
      </p:sp>
      <p:sp>
        <p:nvSpPr>
          <p:cNvPr id="9" name="Google Shape;551;p18"/>
          <p:cNvSpPr txBox="1">
            <a:spLocks/>
          </p:cNvSpPr>
          <p:nvPr/>
        </p:nvSpPr>
        <p:spPr>
          <a:xfrm>
            <a:off x="3851920" y="3384376"/>
            <a:ext cx="2592288" cy="1759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ea typeface="Barlow Light"/>
                <a:cs typeface="Times New Roman" pitchFamily="18" charset="0"/>
                <a:sym typeface="Barlow Light"/>
              </a:rPr>
              <a:t>Votre couleur de cheveux: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itchFamily="49" charset="0"/>
              <a:buChar char="o"/>
              <a:tabLst/>
              <a:defRPr/>
            </a:pPr>
            <a:r>
              <a:rPr lang="fr-FR" sz="1600" dirty="0">
                <a:solidFill>
                  <a:schemeClr val="dk1"/>
                </a:solidFill>
                <a:latin typeface="Times New Roman" pitchFamily="18" charset="0"/>
                <a:ea typeface="Barlow Light"/>
                <a:cs typeface="Times New Roman" pitchFamily="18" charset="0"/>
                <a:sym typeface="Barlow Light"/>
              </a:rPr>
              <a:t>Noir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itchFamily="49" charset="0"/>
              <a:buChar char="o"/>
              <a:tabLst/>
              <a:defRPr/>
            </a:pPr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ea typeface="Barlow Light"/>
                <a:cs typeface="Times New Roman" pitchFamily="18" charset="0"/>
                <a:sym typeface="Barlow Light"/>
              </a:rPr>
              <a:t>Blond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itchFamily="49" charset="0"/>
              <a:buChar char="o"/>
              <a:tabLst/>
              <a:defRPr/>
            </a:pPr>
            <a:r>
              <a:rPr lang="fr-FR" sz="1600" dirty="0">
                <a:solidFill>
                  <a:schemeClr val="dk1"/>
                </a:solidFill>
                <a:latin typeface="Times New Roman" pitchFamily="18" charset="0"/>
                <a:ea typeface="Barlow Light"/>
                <a:cs typeface="Times New Roman" pitchFamily="18" charset="0"/>
                <a:sym typeface="Barlow Light"/>
              </a:rPr>
              <a:t>Châtain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 pitchFamily="49" charset="0"/>
              <a:buChar char="o"/>
              <a:tabLst/>
              <a:defRPr/>
            </a:pPr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itchFamily="18" charset="0"/>
                <a:ea typeface="Barlow Light"/>
                <a:cs typeface="Times New Roman" pitchFamily="18" charset="0"/>
                <a:sym typeface="Barlow Light"/>
              </a:rPr>
              <a:t>Autre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b="1" dirty="0"/>
              <a:t>Exemple introductif : demande de crédit bancaire</a:t>
            </a:r>
            <a:endParaRPr b="1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5796136" y="2983260"/>
            <a:ext cx="2952329" cy="2396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divorcé </a:t>
            </a:r>
          </a:p>
          <a:p>
            <a:pPr lvl="0"/>
            <a:r>
              <a:rPr lang="fr-FR" sz="2000" dirty="0"/>
              <a:t>5 enfants à charge </a:t>
            </a:r>
          </a:p>
          <a:p>
            <a:pPr lvl="0"/>
            <a:r>
              <a:rPr lang="fr-FR" sz="2000" dirty="0"/>
              <a:t>chômeur en fin de droit </a:t>
            </a:r>
          </a:p>
          <a:p>
            <a:pPr lvl="0"/>
            <a:r>
              <a:rPr lang="fr-FR" sz="2000" dirty="0"/>
              <a:t>compte à découvert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1420736"/>
            <a:ext cx="3479676" cy="349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Types de données: Ordinal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419622"/>
            <a:ext cx="7843200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Les variables ordinales sont des catégories qui sont naturellement ordonnées. </a:t>
            </a:r>
          </a:p>
          <a:p>
            <a:pPr lvl="0"/>
            <a:r>
              <a:rPr lang="fr-FR" sz="2000" dirty="0"/>
              <a:t>Ça peut être le classement à une course, par exemple ou le résultat à questionnaire sur une </a:t>
            </a:r>
            <a:r>
              <a:rPr lang="fr-FR" sz="2000" u="sng" dirty="0"/>
              <a:t>échelle de </a:t>
            </a:r>
            <a:r>
              <a:rPr lang="fr-FR" sz="2000" u="sng" dirty="0" err="1"/>
              <a:t>Likert</a:t>
            </a:r>
            <a:r>
              <a:rPr lang="fr-FR" sz="2000" u="sng" dirty="0"/>
              <a:t>.</a:t>
            </a:r>
          </a:p>
          <a:p>
            <a:pPr lvl="0"/>
            <a:r>
              <a:rPr lang="fr-FR" sz="2000" b="1" dirty="0"/>
              <a:t>Exemple: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3579862"/>
            <a:ext cx="712879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Types de données: Quantitative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635646"/>
            <a:ext cx="7920880" cy="2880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fr-FR" sz="2100" dirty="0"/>
              <a:t>Variables quantitatives contiennent des valeurs mesurables.</a:t>
            </a:r>
          </a:p>
          <a:p>
            <a:pPr lvl="1" fontAlgn="base"/>
            <a:r>
              <a:rPr lang="fr-FR" sz="2100" dirty="0"/>
              <a:t>De rapports, exemple : distance, durée, valeur;</a:t>
            </a:r>
          </a:p>
          <a:p>
            <a:pPr lvl="2" fontAlgn="base"/>
            <a:r>
              <a:rPr lang="fr-FR" sz="2100" dirty="0"/>
              <a:t>Discrètes exemple : âge, nombre d’habitants;</a:t>
            </a:r>
          </a:p>
          <a:p>
            <a:pPr lvl="2" fontAlgn="base"/>
            <a:r>
              <a:rPr lang="fr-FR" sz="2100" dirty="0"/>
              <a:t>Continues exemple : distance.</a:t>
            </a:r>
          </a:p>
          <a:p>
            <a:pPr lvl="1" fontAlgn="base"/>
            <a:r>
              <a:rPr lang="fr-FR" sz="2100" dirty="0"/>
              <a:t>D’intervalles exemple :date de naissance, heure d’arrivée;</a:t>
            </a:r>
          </a:p>
          <a:p>
            <a:pPr lvl="2" fontAlgn="base"/>
            <a:r>
              <a:rPr lang="fr-FR" sz="2100" dirty="0"/>
              <a:t>Discrètes exemple : date en général;</a:t>
            </a:r>
          </a:p>
          <a:p>
            <a:pPr lvl="2" fontAlgn="base"/>
            <a:r>
              <a:rPr lang="fr-FR" sz="2100" dirty="0"/>
              <a:t>Continues exemple : température.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2425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Types de données: Interval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419622"/>
            <a:ext cx="7704856" cy="33123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Nous pouvons, non seulement, ordonner les items qui sont mesurés, mais également mesurer et comparer les tailles des différences entre elles. </a:t>
            </a:r>
          </a:p>
          <a:p>
            <a:pPr lvl="0"/>
            <a:r>
              <a:rPr lang="fr-FR" sz="2000" b="1" dirty="0"/>
              <a:t>Exemple</a:t>
            </a:r>
            <a:r>
              <a:rPr lang="fr-FR" sz="2000" dirty="0"/>
              <a:t> : </a:t>
            </a:r>
          </a:p>
          <a:p>
            <a:pPr lvl="1"/>
            <a:r>
              <a:rPr lang="fr-FR" sz="2000" dirty="0"/>
              <a:t>Nous pouvons dire qu'une température de 40 degrés Celsius est plus haute qu'une température de 30 degrés, </a:t>
            </a:r>
          </a:p>
          <a:p>
            <a:pPr lvl="1"/>
            <a:r>
              <a:rPr lang="fr-FR" sz="2000" dirty="0"/>
              <a:t>et qu'une augmentation de 20 à 40 degrés est deux fois plus qu'une augmentation de 30 à 40 degrés.</a:t>
            </a:r>
          </a:p>
          <a:p>
            <a:pPr lvl="1"/>
            <a:r>
              <a:rPr lang="fr-FR" sz="2000" dirty="0"/>
              <a:t>A 0°c, il y a toujours une température. 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Types de données: Ratio ou rapport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419622"/>
            <a:ext cx="7632848" cy="30963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Les variables de ratios sont très semblables à celles d'intervalle avec un point nul absolu identifiable</a:t>
            </a:r>
          </a:p>
          <a:p>
            <a:pPr lvl="0"/>
            <a:r>
              <a:rPr lang="fr-FR" sz="2000" dirty="0"/>
              <a:t>Dans une donnée de ratio, le zéro signifie réellement l'absence de quelque chose. </a:t>
            </a:r>
          </a:p>
          <a:p>
            <a:pPr lvl="0"/>
            <a:r>
              <a:rPr lang="fr-FR" sz="2000" b="1" dirty="0"/>
              <a:t>Exemple</a:t>
            </a:r>
            <a:r>
              <a:rPr lang="fr-FR" sz="2000" dirty="0"/>
              <a:t> : </a:t>
            </a:r>
          </a:p>
          <a:p>
            <a:pPr lvl="1"/>
            <a:r>
              <a:rPr lang="fr-FR" sz="2000" dirty="0"/>
              <a:t>Pour la durée d’un test, à 0, il n’y pas de temps</a:t>
            </a:r>
          </a:p>
          <a:p>
            <a:pPr lvl="1"/>
            <a:r>
              <a:rPr lang="fr-FR" sz="2000" dirty="0"/>
              <a:t>Si vous avez zéro produit laitier dans votre panier, c'est qu'il n'y a réellement aucun produit laitier.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/>
              <a:t>TYPES D'ENSEMBLES DE DONNÉES</a:t>
            </a:r>
            <a:endParaRPr sz="2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362591485"/>
              </p:ext>
            </p:extLst>
          </p:nvPr>
        </p:nvGraphicFramePr>
        <p:xfrm>
          <a:off x="971600" y="1347614"/>
          <a:ext cx="7152456" cy="3795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b="1" dirty="0"/>
              <a:t>Record data</a:t>
            </a:r>
            <a:endParaRPr sz="2800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635646"/>
            <a:ext cx="7920880" cy="3672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fr-FR" sz="2100" dirty="0"/>
              <a:t>Une collection d'enregistrements avec un ensemble fixe d'attributs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9792" y="2427734"/>
            <a:ext cx="39814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/>
              <a:t>Données de document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347614"/>
            <a:ext cx="7920880" cy="2880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fr-FR" sz="2100" dirty="0"/>
              <a:t>Chaque document devient un vecteur de «terme»,</a:t>
            </a:r>
          </a:p>
          <a:p>
            <a:pPr lvl="1" fontAlgn="base"/>
            <a:r>
              <a:rPr lang="fr-FR" sz="2100" dirty="0"/>
              <a:t>Chaque terme est une composante (attribut) du vecteur,</a:t>
            </a:r>
          </a:p>
          <a:p>
            <a:pPr lvl="1" fontAlgn="base"/>
            <a:r>
              <a:rPr lang="fr-FR" sz="2100" dirty="0"/>
              <a:t>la valeur de chaque composant est le nombre de fois le terme correspondant apparaît dans le document.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1403648" y="3219822"/>
          <a:ext cx="6624737" cy="168858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Équipe 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Coach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Jouer 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Ballon 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Score 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Jeu 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Document 1</a:t>
                      </a:r>
                      <a:endParaRPr lang="fr-FR" b="1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b="1" dirty="0"/>
                        <a:t>Document 2</a:t>
                      </a:r>
                      <a:endParaRPr lang="fr-FR" b="1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b="1" dirty="0"/>
                        <a:t>Document 3</a:t>
                      </a:r>
                      <a:endParaRPr lang="fr-FR" b="1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  <a:endParaRPr lang="fr-FR" dirty="0">
                        <a:latin typeface="Palatino Linotype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/>
              <a:t>Données de transaction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347614"/>
            <a:ext cx="7920880" cy="28803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fr-FR" sz="1800" dirty="0"/>
              <a:t>Un type spécial de Record data, où chaque enregistrement (transaction) implique un ensemble d'articles.</a:t>
            </a:r>
          </a:p>
          <a:p>
            <a:pPr fontAlgn="base"/>
            <a:r>
              <a:rPr lang="fr-FR" sz="1800" b="1" u="sng" dirty="0"/>
              <a:t>Exemple</a:t>
            </a:r>
            <a:r>
              <a:rPr lang="fr-FR" sz="1800" dirty="0"/>
              <a:t>: dans une épicerie. L'ensemble des produits achetés par un client constitue une transaction, tandis que les produits individuels qui ont été achetés sont les articles (items) .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3075806"/>
            <a:ext cx="6000750" cy="206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/>
              <a:t>Graph data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563638"/>
            <a:ext cx="7920880" cy="720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fr-FR" sz="1800" b="1" u="sng" dirty="0"/>
              <a:t>Exemple</a:t>
            </a:r>
            <a:r>
              <a:rPr lang="fr-FR" sz="1800" dirty="0"/>
              <a:t>: graphes génériques et liens HTML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832" y="2427734"/>
            <a:ext cx="343852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/>
              <a:t>Données de séquence génétique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1563638"/>
            <a:ext cx="5544616" cy="328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b="1" dirty="0"/>
              <a:t>Expérience de l’entreprise : ses clients et leur comportement</a:t>
            </a:r>
            <a:endParaRPr b="1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5652120" y="2067694"/>
            <a:ext cx="2952329" cy="10801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/>
              <a:t>Coûteuse en stockage</a:t>
            </a:r>
          </a:p>
          <a:p>
            <a:pPr lvl="0"/>
            <a:r>
              <a:rPr lang="fr-FR" sz="1800" dirty="0"/>
              <a:t>Inexploitée</a:t>
            </a:r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563638"/>
            <a:ext cx="3810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551;p18"/>
          <p:cNvSpPr txBox="1">
            <a:spLocks/>
          </p:cNvSpPr>
          <p:nvPr/>
        </p:nvSpPr>
        <p:spPr>
          <a:xfrm>
            <a:off x="1835696" y="4258866"/>
            <a:ext cx="5616624" cy="88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ctr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</a:pPr>
            <a:r>
              <a:rPr lang="fr-FR" sz="2000" b="1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Comment et à quelles fins utiliser cette expérience accumulée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68344" y="4227934"/>
            <a:ext cx="4381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fontAlgn="t"/>
            <a:r>
              <a:rPr lang="fr-FR" sz="3200" b="1" dirty="0"/>
              <a:t>Données spatio-temporelles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5436096" y="3795886"/>
            <a:ext cx="2664296" cy="14401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fr-FR" sz="1800" dirty="0"/>
              <a:t>Température mensuelle moyenne de la terre et de l'océan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128" y="1419621"/>
            <a:ext cx="2232248" cy="226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oogle Shape;551;p18"/>
          <p:cNvSpPr txBox="1">
            <a:spLocks/>
          </p:cNvSpPr>
          <p:nvPr/>
        </p:nvSpPr>
        <p:spPr>
          <a:xfrm>
            <a:off x="1619672" y="3795886"/>
            <a:ext cx="2664296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defTabSz="914400" rtl="0" eaLnBrk="1" fontAlgn="base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rPr>
              <a:t>Trajectoires d'objets en mouvement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5696" y="1419622"/>
            <a:ext cx="2305050" cy="231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Processus Data Mining</a:t>
            </a:r>
            <a:endParaRPr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fontAlgn="t"/>
            <a:r>
              <a:rPr lang="fr-FR" sz="3200" b="1" dirty="0"/>
              <a:t>Processus data </a:t>
            </a:r>
            <a:r>
              <a:rPr lang="fr-FR" sz="3200" b="1" dirty="0" err="1"/>
              <a:t>mining</a:t>
            </a:r>
            <a:endParaRPr lang="fr-FR" sz="32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graphicFrame>
        <p:nvGraphicFramePr>
          <p:cNvPr id="10" name="Diagramme 9"/>
          <p:cNvGraphicFramePr/>
          <p:nvPr/>
        </p:nvGraphicFramePr>
        <p:xfrm>
          <a:off x="1596008" y="1491630"/>
          <a:ext cx="6792416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8" name="Connecteur droit 17"/>
          <p:cNvCxnSpPr/>
          <p:nvPr/>
        </p:nvCxnSpPr>
        <p:spPr>
          <a:xfrm>
            <a:off x="7668344" y="3219822"/>
            <a:ext cx="432048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8100392" y="1779662"/>
            <a:ext cx="0" cy="14401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7236296" y="2499742"/>
            <a:ext cx="864096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6804248" y="1779662"/>
            <a:ext cx="1296144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899592" y="3795886"/>
            <a:ext cx="1872208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899592" y="1851670"/>
            <a:ext cx="0" cy="194421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899592" y="1851670"/>
            <a:ext cx="72008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899592" y="2499742"/>
            <a:ext cx="108012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899592" y="3291830"/>
            <a:ext cx="1512168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1. Définition du problème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704856" cy="16561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Quel est le but de l'analyse, que recherche-t-on ? </a:t>
            </a:r>
          </a:p>
          <a:p>
            <a:pPr lvl="0"/>
            <a:r>
              <a:rPr lang="fr-FR" sz="2000" dirty="0"/>
              <a:t>Quels sont les objectifs ? </a:t>
            </a:r>
          </a:p>
          <a:p>
            <a:pPr lvl="0"/>
            <a:r>
              <a:rPr lang="fr-FR" sz="2000" dirty="0"/>
              <a:t>Comment traduire le problème en une question pouvant servir de sujet d'enquête pour cet outil d'analyse bien spécifique ? 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" name="Flèche droite rayée 4"/>
          <p:cNvSpPr/>
          <p:nvPr/>
        </p:nvSpPr>
        <p:spPr>
          <a:xfrm rot="5400000">
            <a:off x="4319972" y="3327834"/>
            <a:ext cx="504056" cy="432048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3"/>
          <p:cNvSpPr txBox="1">
            <a:spLocks/>
          </p:cNvSpPr>
          <p:nvPr/>
        </p:nvSpPr>
        <p:spPr>
          <a:xfrm>
            <a:off x="1403648" y="3867894"/>
            <a:ext cx="6696744" cy="1152128"/>
          </a:xfrm>
          <a:prstGeom prst="rect">
            <a:avLst/>
          </a:prstGeom>
          <a:ln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ctr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</a:pPr>
            <a:r>
              <a:rPr lang="fr-FR" sz="2000" dirty="0">
                <a:latin typeface="Barlow Light" charset="0"/>
              </a:rPr>
              <a:t>Se souvenir que l'on travaille à partir des données existantes, la question doit être ciblée selon les données disponibles.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rlow Light" charset="0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2. Collecte et prétraitement des données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704856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N'analyser que des données "propres" et consolidées. </a:t>
            </a:r>
          </a:p>
          <a:p>
            <a:pPr lvl="0"/>
            <a:r>
              <a:rPr lang="fr-FR" sz="2000" dirty="0"/>
              <a:t>Extraire de l'analyse les données de qualité douteuse. </a:t>
            </a:r>
          </a:p>
          <a:p>
            <a:pPr lvl="0"/>
            <a:r>
              <a:rPr lang="fr-FR" sz="2000" dirty="0"/>
              <a:t>Bien souvent, les données méritent d'être retravaillées. </a:t>
            </a:r>
          </a:p>
          <a:p>
            <a:pPr lvl="0"/>
            <a:r>
              <a:rPr lang="fr-FR" sz="2000" dirty="0"/>
              <a:t>S'assurer que la quantité de données soit suffisante pour éviter de fausser les résultats.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" name="Flèche droite rayée 4"/>
          <p:cNvSpPr/>
          <p:nvPr/>
        </p:nvSpPr>
        <p:spPr>
          <a:xfrm rot="5400000">
            <a:off x="4391980" y="3759882"/>
            <a:ext cx="504056" cy="432048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3"/>
          <p:cNvSpPr txBox="1">
            <a:spLocks/>
          </p:cNvSpPr>
          <p:nvPr/>
        </p:nvSpPr>
        <p:spPr>
          <a:xfrm>
            <a:off x="1403648" y="4443958"/>
            <a:ext cx="6696744" cy="576064"/>
          </a:xfrm>
          <a:prstGeom prst="rect">
            <a:avLst/>
          </a:prstGeom>
          <a:ln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ctr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</a:pPr>
            <a:r>
              <a:rPr lang="fr-FR" sz="2000" dirty="0">
                <a:latin typeface="Barlow Light" charset="0"/>
              </a:rPr>
              <a:t>La phase de collecte nécessite le plus grand soin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arlow Light" charset="0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3. Choix du modèle d’analyse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99592" y="1707654"/>
            <a:ext cx="7704856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Choisir l’algorithme d’analyse convenable.</a:t>
            </a:r>
          </a:p>
          <a:p>
            <a:pPr lvl="0"/>
            <a:r>
              <a:rPr lang="fr-FR" sz="2000" dirty="0"/>
              <a:t>Valider le choix d'analyse sur plusieurs jeux d'essais en variant les échantillons. </a:t>
            </a:r>
          </a:p>
          <a:p>
            <a:pPr lvl="0"/>
            <a:r>
              <a:rPr lang="fr-FR" sz="2000" dirty="0"/>
              <a:t>Une première évaluation peut conduire à reprendre les étapes 1 ou 2.</a:t>
            </a:r>
          </a:p>
          <a:p>
            <a:pPr lvl="0">
              <a:buNone/>
            </a:pPr>
            <a:endParaRPr lang="fr-FR" sz="2000" dirty="0"/>
          </a:p>
          <a:p>
            <a:pPr lvl="0"/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3. Choix du modèle d’analyse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472122627"/>
              </p:ext>
            </p:extLst>
          </p:nvPr>
        </p:nvGraphicFramePr>
        <p:xfrm>
          <a:off x="971600" y="1779662"/>
          <a:ext cx="7416824" cy="282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b="1" dirty="0">
                <a:latin typeface="Barlow Light" charset="0"/>
              </a:rPr>
              <a:t>3. Choix du modèle d’analyse</a:t>
            </a:r>
            <a:endParaRPr dirty="0"/>
          </a:p>
        </p:txBody>
      </p:sp>
      <p:sp>
        <p:nvSpPr>
          <p:cNvPr id="609" name="Google Shape;609;p2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sp>
        <p:nvSpPr>
          <p:cNvPr id="610" name="Google Shape;610;p24"/>
          <p:cNvSpPr/>
          <p:nvPr/>
        </p:nvSpPr>
        <p:spPr>
          <a:xfrm>
            <a:off x="4091417" y="1953924"/>
            <a:ext cx="1662300" cy="4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Data Mining</a:t>
            </a:r>
            <a:endParaRPr sz="2800" b="1" dirty="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611" name="Google Shape;611;p24"/>
          <p:cNvSpPr/>
          <p:nvPr/>
        </p:nvSpPr>
        <p:spPr>
          <a:xfrm>
            <a:off x="2264393" y="2857062"/>
            <a:ext cx="1662300" cy="47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600" b="1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Analyse Descriptive</a:t>
            </a:r>
            <a:endParaRPr sz="1600" b="1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2" name="Google Shape;612;p24"/>
          <p:cNvSpPr/>
          <p:nvPr/>
        </p:nvSpPr>
        <p:spPr>
          <a:xfrm>
            <a:off x="5918338" y="2857062"/>
            <a:ext cx="1662300" cy="47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600" b="1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Analyse Prédictive</a:t>
            </a:r>
            <a:endParaRPr sz="2800" b="1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3" name="Google Shape;613;p24"/>
          <p:cNvSpPr/>
          <p:nvPr/>
        </p:nvSpPr>
        <p:spPr>
          <a:xfrm>
            <a:off x="6831862" y="3690620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Régression</a:t>
            </a:r>
            <a:endParaRPr sz="2800" b="1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4" name="Google Shape;614;p24"/>
          <p:cNvSpPr/>
          <p:nvPr/>
        </p:nvSpPr>
        <p:spPr>
          <a:xfrm>
            <a:off x="5004895" y="3690620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Classification</a:t>
            </a:r>
            <a:endParaRPr sz="2800" b="1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5" name="Google Shape;615;p24"/>
          <p:cNvSpPr/>
          <p:nvPr/>
        </p:nvSpPr>
        <p:spPr>
          <a:xfrm>
            <a:off x="3177917" y="3690620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Association</a:t>
            </a:r>
            <a:endParaRPr sz="1600" b="1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6" name="Google Shape;616;p24"/>
          <p:cNvSpPr/>
          <p:nvPr/>
        </p:nvSpPr>
        <p:spPr>
          <a:xfrm>
            <a:off x="1350951" y="3690620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Segmentation</a:t>
            </a:r>
            <a:endParaRPr sz="2800" b="1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617" name="Google Shape;617;p24"/>
          <p:cNvCxnSpPr>
            <a:stCxn id="610" idx="2"/>
            <a:endCxn id="612" idx="0"/>
          </p:cNvCxnSpPr>
          <p:nvPr/>
        </p:nvCxnSpPr>
        <p:spPr>
          <a:xfrm rot="-5400000" flipH="1">
            <a:off x="5623817" y="1731174"/>
            <a:ext cx="424500" cy="18270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8" name="Google Shape;618;p24"/>
          <p:cNvCxnSpPr>
            <a:stCxn id="611" idx="0"/>
            <a:endCxn id="610" idx="2"/>
          </p:cNvCxnSpPr>
          <p:nvPr/>
        </p:nvCxnSpPr>
        <p:spPr>
          <a:xfrm rot="-5400000">
            <a:off x="3796793" y="1731312"/>
            <a:ext cx="424500" cy="18270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9" name="Google Shape;619;p24"/>
          <p:cNvCxnSpPr>
            <a:stCxn id="611" idx="2"/>
            <a:endCxn id="615" idx="0"/>
          </p:cNvCxnSpPr>
          <p:nvPr/>
        </p:nvCxnSpPr>
        <p:spPr>
          <a:xfrm rot="-5400000" flipH="1">
            <a:off x="3374693" y="3056412"/>
            <a:ext cx="355200" cy="9135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0" name="Google Shape;620;p24"/>
          <p:cNvCxnSpPr>
            <a:stCxn id="616" idx="0"/>
            <a:endCxn id="611" idx="2"/>
          </p:cNvCxnSpPr>
          <p:nvPr/>
        </p:nvCxnSpPr>
        <p:spPr>
          <a:xfrm rot="-5400000">
            <a:off x="2461251" y="3056270"/>
            <a:ext cx="355200" cy="9135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1" name="Google Shape;621;p24"/>
          <p:cNvCxnSpPr>
            <a:stCxn id="612" idx="2"/>
            <a:endCxn id="613" idx="0"/>
          </p:cNvCxnSpPr>
          <p:nvPr/>
        </p:nvCxnSpPr>
        <p:spPr>
          <a:xfrm rot="-5400000" flipH="1">
            <a:off x="7028638" y="3056412"/>
            <a:ext cx="355200" cy="9135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24"/>
          <p:cNvCxnSpPr>
            <a:stCxn id="614" idx="0"/>
            <a:endCxn id="612" idx="2"/>
          </p:cNvCxnSpPr>
          <p:nvPr/>
        </p:nvCxnSpPr>
        <p:spPr>
          <a:xfrm rot="-5400000">
            <a:off x="6115195" y="3056270"/>
            <a:ext cx="355200" cy="9135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3. Choix du modèle d’analyse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graphicFrame>
        <p:nvGraphicFramePr>
          <p:cNvPr id="8" name="Diagramme 7"/>
          <p:cNvGraphicFramePr/>
          <p:nvPr/>
        </p:nvGraphicFramePr>
        <p:xfrm>
          <a:off x="1691680" y="1707654"/>
          <a:ext cx="6096000" cy="325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fr-FR"/>
          </a:p>
        </p:txBody>
      </p:sp>
      <p:graphicFrame>
        <p:nvGraphicFramePr>
          <p:cNvPr id="3" name="Diagramme 2"/>
          <p:cNvGraphicFramePr/>
          <p:nvPr/>
        </p:nvGraphicFramePr>
        <p:xfrm>
          <a:off x="1259632" y="195486"/>
          <a:ext cx="712879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KDD: Knowledge Discovery in Databases</a:t>
            </a:r>
            <a:endParaRPr sz="3200" b="1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043608" y="1491630"/>
            <a:ext cx="7056783" cy="3456384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	KDD (Extraction de Connaissances à partir des Données) est un processus (semi)- automatique d’extraction de connaissances à partir de bases de données où les connaissances sont :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valides 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non connues a priori 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potentiellement utiles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1" dirty="0"/>
              <a:t>CLASSIFICATION – PROFILING 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632" y="555526"/>
            <a:ext cx="35052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5148064" y="1275606"/>
            <a:ext cx="2952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Barlow Light" charset="0"/>
            </a:endParaRPr>
          </a:p>
          <a:p>
            <a:r>
              <a:rPr lang="fr-FR" sz="2400" dirty="0">
                <a:latin typeface="Barlow Light" charset="0"/>
              </a:rPr>
              <a:t>Déterminer ce qui </a:t>
            </a:r>
            <a:r>
              <a:rPr lang="fr-FR" sz="2400" b="1" i="1" dirty="0">
                <a:latin typeface="Barlow Light" charset="0"/>
              </a:rPr>
              <a:t>caractérise </a:t>
            </a:r>
            <a:r>
              <a:rPr lang="fr-FR" sz="2400" i="1" dirty="0">
                <a:latin typeface="Barlow Light" charset="0"/>
              </a:rPr>
              <a:t>un groupe</a:t>
            </a:r>
            <a:r>
              <a:rPr lang="fr-FR" sz="2400" b="1" i="1" dirty="0">
                <a:latin typeface="Barlow Light" charset="0"/>
              </a:rPr>
              <a:t> particulier </a:t>
            </a:r>
            <a:r>
              <a:rPr lang="fr-FR" sz="2400" i="1" dirty="0">
                <a:latin typeface="Barlow Light" charset="0"/>
              </a:rPr>
              <a:t>de clients </a:t>
            </a:r>
            <a:endParaRPr lang="fr-FR" sz="2400" dirty="0">
              <a:latin typeface="Barlow Light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3. Choix du modèle d’analyse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graphicFrame>
        <p:nvGraphicFramePr>
          <p:cNvPr id="8" name="Diagramme 7"/>
          <p:cNvGraphicFramePr/>
          <p:nvPr/>
        </p:nvGraphicFramePr>
        <p:xfrm>
          <a:off x="1691680" y="1707654"/>
          <a:ext cx="6096000" cy="325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fr-FR"/>
          </a:p>
        </p:txBody>
      </p:sp>
      <p:graphicFrame>
        <p:nvGraphicFramePr>
          <p:cNvPr id="3" name="Diagramme 2"/>
          <p:cNvGraphicFramePr/>
          <p:nvPr/>
        </p:nvGraphicFramePr>
        <p:xfrm>
          <a:off x="1259632" y="195486"/>
          <a:ext cx="712879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3. Choix du modèle d’analyse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graphicFrame>
        <p:nvGraphicFramePr>
          <p:cNvPr id="8" name="Diagramme 7"/>
          <p:cNvGraphicFramePr/>
          <p:nvPr/>
        </p:nvGraphicFramePr>
        <p:xfrm>
          <a:off x="1691680" y="1707654"/>
          <a:ext cx="6096000" cy="325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fr-FR"/>
          </a:p>
        </p:txBody>
      </p:sp>
      <p:graphicFrame>
        <p:nvGraphicFramePr>
          <p:cNvPr id="3" name="Diagramme 2"/>
          <p:cNvGraphicFramePr/>
          <p:nvPr/>
        </p:nvGraphicFramePr>
        <p:xfrm>
          <a:off x="1259632" y="195486"/>
          <a:ext cx="712879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1" dirty="0"/>
              <a:t>SEGMENTATION – TYPOLOGIE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940152" y="843558"/>
            <a:ext cx="2520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Barlow Light" charset="0"/>
            </a:endParaRPr>
          </a:p>
          <a:p>
            <a:r>
              <a:rPr lang="fr-FR" sz="2400" dirty="0">
                <a:latin typeface="Barlow Light" charset="0"/>
              </a:rPr>
              <a:t>Trouver les </a:t>
            </a:r>
            <a:r>
              <a:rPr lang="fr-FR" sz="2400" b="1" dirty="0">
                <a:latin typeface="Barlow Light" charset="0"/>
              </a:rPr>
              <a:t>comportements typiques </a:t>
            </a:r>
            <a:r>
              <a:rPr lang="fr-FR" sz="2400" dirty="0">
                <a:latin typeface="Barlow Light" charset="0"/>
              </a:rPr>
              <a:t>des clients.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411510"/>
            <a:ext cx="4680520" cy="3415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3. Choix du modèle d’analyse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  <p:graphicFrame>
        <p:nvGraphicFramePr>
          <p:cNvPr id="8" name="Diagramme 7"/>
          <p:cNvGraphicFramePr/>
          <p:nvPr/>
        </p:nvGraphicFramePr>
        <p:xfrm>
          <a:off x="1691680" y="1707654"/>
          <a:ext cx="6096000" cy="325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1" dirty="0"/>
              <a:t>ANALYSE DU CHARIOT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940152" y="843558"/>
            <a:ext cx="2520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Barlow Light" charset="0"/>
            </a:endParaRPr>
          </a:p>
          <a:p>
            <a:r>
              <a:rPr lang="fr-FR" sz="2400" dirty="0">
                <a:latin typeface="Barlow Light" charset="0"/>
              </a:rPr>
              <a:t>Recherche des articles les plus/moins </a:t>
            </a:r>
            <a:r>
              <a:rPr lang="fr-FR" sz="2400" b="1" dirty="0">
                <a:latin typeface="Barlow Light" charset="0"/>
              </a:rPr>
              <a:t>associés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712" y="756460"/>
            <a:ext cx="2880320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b="1" dirty="0"/>
              <a:t>MÉDECINE: les symptômes associés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238" y="627534"/>
            <a:ext cx="6869186" cy="3515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4. Evaluation des résultats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704856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Il est temps d'exploiter les résultats. </a:t>
            </a:r>
          </a:p>
          <a:p>
            <a:pPr lvl="0"/>
            <a:r>
              <a:rPr lang="fr-FR" sz="2000" dirty="0"/>
              <a:t>Pour affiner l'analyse, reprendre les étapes 1, 2 ou 3 si les résultats s'avéraient insatisfaisants. </a:t>
            </a:r>
          </a:p>
          <a:p>
            <a:pPr lvl="0"/>
            <a:r>
              <a:rPr lang="fr-FR" sz="2000" dirty="0"/>
              <a:t>C'est à dire qu'ils ne seraient pas en phase avec les objectifs fixés à l’étape 1.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2400" b="1" dirty="0"/>
              <a:t>KDD: Knowledge Discovery in Databases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0"/>
            <a:ext cx="8136904" cy="43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5. Formalisation et diffusion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704856" cy="25202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Les résultats sont formalisés pour être diffuser. </a:t>
            </a:r>
          </a:p>
          <a:p>
            <a:r>
              <a:rPr lang="fr-FR" sz="2000" dirty="0"/>
              <a:t>Incorporation de ces connaissances dans des autres systèmes pour d’autres actions. </a:t>
            </a:r>
          </a:p>
          <a:p>
            <a:r>
              <a:rPr lang="fr-FR" sz="2000" dirty="0"/>
              <a:t>Mesurer l’effet de ces connaissances sur le système, vérifier et résoudre les conflits possibles avec les connaissances antérieures. 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586968" y="2203106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Prétraitement des données</a:t>
            </a:r>
            <a:endParaRPr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Exemple introductif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704856" cy="13681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Soit l’ensemble de données suivant auquel une technique data </a:t>
            </a:r>
            <a:r>
              <a:rPr lang="fr-FR" sz="2000" dirty="0" err="1"/>
              <a:t>mining</a:t>
            </a:r>
            <a:r>
              <a:rPr lang="fr-FR" sz="2000" dirty="0"/>
              <a:t> va être appliqué pour répondre à une question stratégique pour l’entreprise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2859782"/>
            <a:ext cx="78486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Exemple introductif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704856" cy="13681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Corrections des doublons, des erreurs de saisie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840" y="2787774"/>
            <a:ext cx="78486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Exemple introductif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704856" cy="13681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Intégrité de domaine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2643758"/>
            <a:ext cx="783907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Exemple introductif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491630"/>
            <a:ext cx="7704856" cy="13681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Information manquante </a:t>
            </a:r>
          </a:p>
          <a:p>
            <a:pPr lvl="1"/>
            <a:r>
              <a:rPr lang="fr-FR" sz="2000" dirty="0"/>
              <a:t>Cas où les champs ne contiennent aucune donnée. </a:t>
            </a:r>
          </a:p>
          <a:p>
            <a:pPr lvl="1"/>
            <a:r>
              <a:rPr lang="fr-FR" sz="2000" dirty="0"/>
              <a:t>Parfois intéressant de conserver ces enregistrements car l’absence d’information peut être informative (</a:t>
            </a:r>
            <a:r>
              <a:rPr lang="fr-FR" sz="2000" dirty="0" err="1"/>
              <a:t>e.g</a:t>
            </a:r>
            <a:r>
              <a:rPr lang="fr-FR" sz="2000" dirty="0"/>
              <a:t>. fraude).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" y="3003798"/>
            <a:ext cx="78486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Exemple introductif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491630"/>
            <a:ext cx="7704856" cy="576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Représentation horizontale ou éclatée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877169"/>
            <a:ext cx="41338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3914775"/>
            <a:ext cx="81057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b="1" dirty="0">
                <a:latin typeface="Barlow Light" charset="0"/>
              </a:rPr>
              <a:t>Exemple introductif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491630"/>
            <a:ext cx="7704856" cy="576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Etape de transformation sur l’exemple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39702"/>
            <a:ext cx="914400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Google Shape;551;p18"/>
          <p:cNvSpPr txBox="1">
            <a:spLocks/>
          </p:cNvSpPr>
          <p:nvPr/>
        </p:nvSpPr>
        <p:spPr>
          <a:xfrm>
            <a:off x="1187624" y="4083918"/>
            <a:ext cx="7272808" cy="105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SzPts val="2400"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rPr>
              <a:t>DN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rPr>
              <a:t>: date de naissance		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rPr>
              <a:t>Voit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rPr>
              <a:t>: possède une voiture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SzPts val="2400"/>
              <a:tabLst/>
              <a:defRPr/>
            </a:pPr>
            <a:r>
              <a:rPr lang="fr-FR" sz="2000" b="1" dirty="0" err="1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Rev</a:t>
            </a:r>
            <a:r>
              <a:rPr lang="fr-FR" sz="2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: revenu			</a:t>
            </a:r>
            <a:r>
              <a:rPr lang="fr-FR" sz="2000" b="1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PP</a:t>
            </a:r>
            <a:r>
              <a:rPr lang="fr-FR" sz="20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: paris ou province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Aft>
                <a:spcPts val="0"/>
              </a:spcAft>
              <a:buClr>
                <a:schemeClr val="accent1"/>
              </a:buClr>
              <a:buSzPts val="2400"/>
              <a:tabLst/>
              <a:defRPr/>
            </a:pP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rPr>
              <a:t>Prop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rPr>
              <a:t>: propriétaire		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rPr>
              <a:t>DA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rPr>
              <a:t>: date d’abonnement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Pourquoi prétraiter les données ?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704856" cy="25202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Données réelles souvent :</a:t>
            </a:r>
          </a:p>
          <a:p>
            <a:pPr lvl="1"/>
            <a:r>
              <a:rPr lang="fr-FR" sz="2000" dirty="0"/>
              <a:t>Incomplètes : valeurs manquantes, données simplifiées </a:t>
            </a:r>
          </a:p>
          <a:p>
            <a:pPr lvl="1"/>
            <a:r>
              <a:rPr lang="fr-FR" sz="2000" dirty="0"/>
              <a:t>Bruitées : erreurs et exceptions </a:t>
            </a:r>
          </a:p>
          <a:p>
            <a:pPr lvl="1"/>
            <a:r>
              <a:rPr lang="fr-FR" sz="2000" dirty="0"/>
              <a:t>Incohérentes : nommage, codage </a:t>
            </a:r>
          </a:p>
          <a:p>
            <a:pPr lvl="0"/>
            <a:r>
              <a:rPr lang="fr-FR" sz="2000" dirty="0"/>
              <a:t>Résultats de la fouille dépendent de la </a:t>
            </a:r>
            <a:r>
              <a:rPr lang="fr-FR" sz="2000" b="1" dirty="0"/>
              <a:t>qualité</a:t>
            </a:r>
            <a:r>
              <a:rPr lang="fr-FR" sz="2000" dirty="0"/>
              <a:t> des données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b="1" dirty="0"/>
              <a:t>Principales étapes dans le prétraitement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5988" y="-20538"/>
            <a:ext cx="6562476" cy="448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331640" y="267494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latin typeface="Barlow Light" charset="0"/>
              </a:rPr>
              <a:t>Nettoyage de données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331640" y="1203598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latin typeface="Barlow Light" charset="0"/>
              </a:rPr>
              <a:t>Intégration de données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31640" y="2787774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latin typeface="Barlow Light" charset="0"/>
              </a:rPr>
              <a:t>Transformation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31640" y="3291830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>
                <a:latin typeface="Barlow Light" charset="0"/>
              </a:rPr>
              <a:t>Réduction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200" b="1" dirty="0"/>
              <a:t>Motivation </a:t>
            </a:r>
            <a:r>
              <a:rPr lang="fr-FR" sz="3200" b="1" dirty="0"/>
              <a:t>(1): </a:t>
            </a:r>
            <a:r>
              <a:rPr lang="fr-FR" sz="3200" dirty="0"/>
              <a:t>Explosion des données </a:t>
            </a:r>
            <a:endParaRPr lang="en" sz="3200" b="1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419622"/>
            <a:ext cx="7843200" cy="35078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300" b="1" dirty="0"/>
              <a:t>Masse importante de données </a:t>
            </a:r>
            <a:r>
              <a:rPr lang="fr-FR" sz="2300" dirty="0"/>
              <a:t>(millions de milliards d’instances) : elle double tous les 20 mois, BD très larges.</a:t>
            </a:r>
          </a:p>
          <a:p>
            <a:pPr lvl="0"/>
            <a:r>
              <a:rPr lang="fr-FR" sz="2300" b="1" dirty="0"/>
              <a:t>Données multi-dimensionnelles </a:t>
            </a:r>
            <a:r>
              <a:rPr lang="fr-FR" sz="2300" dirty="0"/>
              <a:t>(milliers d’attributs) :BD denses non exploitables par les méthodes d’analyse classiques </a:t>
            </a:r>
          </a:p>
          <a:p>
            <a:pPr lvl="0"/>
            <a:r>
              <a:rPr lang="fr-FR" sz="2300" b="1" dirty="0"/>
              <a:t>Collecte de masses </a:t>
            </a:r>
            <a:r>
              <a:rPr lang="fr-FR" sz="2300" dirty="0"/>
              <a:t>importantes de données (</a:t>
            </a:r>
            <a:r>
              <a:rPr lang="fr-FR" sz="2300" dirty="0" err="1"/>
              <a:t>Gbytes</a:t>
            </a:r>
            <a:r>
              <a:rPr lang="fr-FR" sz="2300" dirty="0"/>
              <a:t>/heure) </a:t>
            </a:r>
          </a:p>
          <a:p>
            <a:pPr lvl="0"/>
            <a:r>
              <a:rPr lang="fr-FR" sz="2300" b="1" dirty="0"/>
              <a:t>Besoin de traitement </a:t>
            </a:r>
            <a:r>
              <a:rPr lang="fr-FR" sz="2300" dirty="0"/>
              <a:t>en temps réel de ces données</a:t>
            </a:r>
            <a:endParaRPr sz="23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Nettoyage des données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632848" cy="28083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Le nettoyage des données est un processus qui vise à identifier et corriger les données altérées, inexactes ou non pertinentes.</a:t>
            </a:r>
          </a:p>
          <a:p>
            <a:pPr lvl="0"/>
            <a:r>
              <a:rPr lang="fr-FR" sz="2000" dirty="0"/>
              <a:t>Cette étape fondamentale du</a:t>
            </a:r>
            <a:r>
              <a:rPr lang="fr-FR" sz="2000" b="1" dirty="0"/>
              <a:t> </a:t>
            </a:r>
            <a:r>
              <a:rPr lang="fr-FR" sz="2000" b="1" dirty="0">
                <a:hlinkClick r:id="rId3"/>
              </a:rPr>
              <a:t>préparation des données</a:t>
            </a:r>
            <a:r>
              <a:rPr lang="fr-FR" sz="2000" b="1" dirty="0"/>
              <a:t>.</a:t>
            </a:r>
          </a:p>
          <a:p>
            <a:pPr lvl="0"/>
            <a:r>
              <a:rPr lang="fr-FR" sz="2000" b="1" dirty="0"/>
              <a:t>Objectif:</a:t>
            </a:r>
          </a:p>
          <a:p>
            <a:pPr lvl="1"/>
            <a:r>
              <a:rPr lang="fr-FR" sz="2000" dirty="0"/>
              <a:t>Garantir que seules des données propres et de haute qualité sont transférées vers les systèmes cibles.</a:t>
            </a:r>
          </a:p>
          <a:p>
            <a:pPr lvl="1"/>
            <a:r>
              <a:rPr lang="fr-FR" sz="2000" dirty="0"/>
              <a:t>Améliorer la cohérence, fiabilité et valeur des données.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Données manquantes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563638"/>
            <a:ext cx="7632848" cy="35798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Données non disponibles </a:t>
            </a:r>
          </a:p>
          <a:p>
            <a:pPr lvl="1"/>
            <a:r>
              <a:rPr lang="fr-FR" sz="2000" dirty="0"/>
              <a:t>Certains attributs n’ont pas de valeur </a:t>
            </a:r>
          </a:p>
          <a:p>
            <a:pPr lvl="0"/>
            <a:r>
              <a:rPr lang="fr-FR" sz="2000" b="1" dirty="0"/>
              <a:t>Causes</a:t>
            </a:r>
            <a:r>
              <a:rPr lang="fr-FR" sz="2000" dirty="0"/>
              <a:t> : </a:t>
            </a:r>
          </a:p>
          <a:p>
            <a:pPr lvl="1"/>
            <a:r>
              <a:rPr lang="fr-FR" sz="2000" dirty="0"/>
              <a:t>Mauvais fonctionnement de l’équipement </a:t>
            </a:r>
          </a:p>
          <a:p>
            <a:pPr lvl="1"/>
            <a:r>
              <a:rPr lang="fr-FR" sz="2000" dirty="0"/>
              <a:t>Incohérences avec d’autres données et donc supprimées  </a:t>
            </a:r>
          </a:p>
          <a:p>
            <a:pPr lvl="1"/>
            <a:r>
              <a:rPr lang="fr-FR" sz="2000" dirty="0"/>
              <a:t>Non saisies car non ou mal comprises </a:t>
            </a:r>
          </a:p>
          <a:p>
            <a:pPr lvl="1"/>
            <a:r>
              <a:rPr lang="fr-FR" sz="2000" dirty="0"/>
              <a:t>Considérées peu importantes au moment de la saisie </a:t>
            </a:r>
          </a:p>
          <a:p>
            <a:pPr lvl="0"/>
            <a:r>
              <a:rPr lang="fr-FR" sz="2000" dirty="0"/>
              <a:t>Ces données doivent être inférées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/>
              <a:t>Comment remplir les trous ?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/>
          </a:p>
        </p:txBody>
      </p:sp>
      <p:graphicFrame>
        <p:nvGraphicFramePr>
          <p:cNvPr id="6" name="Diagramme 5"/>
          <p:cNvGraphicFramePr/>
          <p:nvPr/>
        </p:nvGraphicFramePr>
        <p:xfrm>
          <a:off x="1043608" y="1419622"/>
          <a:ext cx="7344816" cy="3723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Imputation par moyenne / médiane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83568" y="1347614"/>
            <a:ext cx="8424936" cy="1584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/>
              <a:t>Calculer la moyenne / médiane des valeurs non manquantes dans une colonne, </a:t>
            </a:r>
          </a:p>
          <a:p>
            <a:pPr lvl="0"/>
            <a:r>
              <a:rPr lang="fr-FR" sz="1800" dirty="0"/>
              <a:t>Remplacer les valeurs manquantes dans chaque colonne séparément et indépendamment des autres. </a:t>
            </a:r>
          </a:p>
          <a:p>
            <a:pPr lvl="0"/>
            <a:r>
              <a:rPr lang="fr-FR" sz="1800" dirty="0"/>
              <a:t>Ne peut être utilisé qu'avec des données numériques.</a:t>
            </a:r>
            <a:endParaRPr sz="18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648" y="2931790"/>
            <a:ext cx="655272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Imputation par (le plus fréquent) ou (zéro / constante):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683568" y="1347614"/>
            <a:ext cx="8424936" cy="20882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b="1" dirty="0"/>
              <a:t>Plus fréquent: </a:t>
            </a:r>
          </a:p>
          <a:p>
            <a:pPr lvl="1"/>
            <a:r>
              <a:rPr lang="fr-FR" sz="1800" dirty="0"/>
              <a:t>Remplacer les données manquantes par les valeurs les plus fréquentes dans chaque colonne.</a:t>
            </a:r>
          </a:p>
          <a:p>
            <a:pPr lvl="1"/>
            <a:r>
              <a:rPr lang="fr-FR" sz="1800" dirty="0"/>
              <a:t>Fonctionnel pour les données discrète.</a:t>
            </a:r>
          </a:p>
          <a:p>
            <a:pPr lvl="0"/>
            <a:r>
              <a:rPr lang="fr-FR" sz="1800" b="1" dirty="0"/>
              <a:t>Zéro/Constante: </a:t>
            </a:r>
          </a:p>
          <a:p>
            <a:pPr lvl="1"/>
            <a:r>
              <a:rPr lang="fr-FR" sz="1800" dirty="0"/>
              <a:t>Remplace les valeurs manquantes par zéro ou une valeur constante.</a:t>
            </a:r>
            <a:endParaRPr sz="18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3435846"/>
            <a:ext cx="6336704" cy="170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800" dirty="0"/>
              <a:t>Imputation utilisant un algorithme:</a:t>
            </a:r>
            <a:endParaRPr lang="fr-FR" sz="28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635646"/>
            <a:ext cx="7560840" cy="25202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/>
              <a:t>Remplacer les données manquantes par les valeurs la plus probable.</a:t>
            </a:r>
          </a:p>
          <a:p>
            <a:pPr lvl="0"/>
            <a:r>
              <a:rPr lang="fr-FR" sz="1800" dirty="0"/>
              <a:t>Utiliser des algorithmes pour estimer la valeur des données manquantes.</a:t>
            </a:r>
          </a:p>
          <a:p>
            <a:pPr lvl="0">
              <a:buNone/>
            </a:pPr>
            <a:endParaRPr lang="fr-FR" sz="1800" dirty="0"/>
          </a:p>
          <a:p>
            <a:pPr lvl="0"/>
            <a:r>
              <a:rPr lang="fr-FR" sz="1800" b="1" dirty="0"/>
              <a:t>Exemple: </a:t>
            </a:r>
          </a:p>
          <a:p>
            <a:pPr lvl="1"/>
            <a:r>
              <a:rPr lang="fr-FR" sz="1800" dirty="0"/>
              <a:t>Imputation par le centre du groupe.</a:t>
            </a:r>
          </a:p>
          <a:p>
            <a:pPr lvl="1"/>
            <a:r>
              <a:rPr lang="fr-FR" sz="1800" dirty="0"/>
              <a:t>Imputation à partir des k plus proches voisins.</a:t>
            </a:r>
          </a:p>
          <a:p>
            <a:pPr lvl="1"/>
            <a:r>
              <a:rPr lang="fr-FR" sz="1800" dirty="0"/>
              <a:t>Imputation par une moyenne partielle.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Données bruitées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635646"/>
            <a:ext cx="7632848" cy="37958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b="1" dirty="0"/>
              <a:t>Bruit</a:t>
            </a:r>
            <a:r>
              <a:rPr lang="fr-FR" sz="2000" dirty="0"/>
              <a:t> : </a:t>
            </a:r>
          </a:p>
          <a:p>
            <a:pPr lvl="1"/>
            <a:r>
              <a:rPr lang="fr-FR" sz="2000" dirty="0"/>
              <a:t>erreur ou variance aléatoire d’une variable mesurée </a:t>
            </a:r>
          </a:p>
          <a:p>
            <a:pPr lvl="0"/>
            <a:r>
              <a:rPr lang="fr-FR" sz="2000" b="1" dirty="0"/>
              <a:t>Causes</a:t>
            </a:r>
            <a:r>
              <a:rPr lang="fr-FR" sz="2000" dirty="0"/>
              <a:t> :  </a:t>
            </a:r>
          </a:p>
          <a:p>
            <a:pPr lvl="1"/>
            <a:r>
              <a:rPr lang="fr-FR" sz="2000" dirty="0"/>
              <a:t>Instrument de mesure défectueux  </a:t>
            </a:r>
          </a:p>
          <a:p>
            <a:pPr lvl="1"/>
            <a:r>
              <a:rPr lang="fr-FR" sz="2000" dirty="0"/>
              <a:t>Problème de saisie / de transmission</a:t>
            </a:r>
          </a:p>
          <a:p>
            <a:pPr lvl="1"/>
            <a:r>
              <a:rPr lang="fr-FR" sz="2000" dirty="0"/>
              <a:t>Limitation technologique  </a:t>
            </a:r>
          </a:p>
          <a:p>
            <a:pPr lvl="1"/>
            <a:r>
              <a:rPr lang="fr-FR" sz="2000" dirty="0"/>
              <a:t>Incohérence dans les conventions de nommage 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Correction du bruit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637584821"/>
              </p:ext>
            </p:extLst>
          </p:nvPr>
        </p:nvGraphicFramePr>
        <p:xfrm>
          <a:off x="827584" y="1707654"/>
          <a:ext cx="8100392" cy="2788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Partitionnement simple : lissage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043608" y="1419622"/>
            <a:ext cx="7416824" cy="37238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 err="1"/>
              <a:t>Équi</a:t>
            </a:r>
            <a:r>
              <a:rPr lang="fr-FR" sz="2000" dirty="0"/>
              <a:t>-largeur (distance) : n intervalles de même taille </a:t>
            </a:r>
          </a:p>
          <a:p>
            <a:pPr lvl="0"/>
            <a:r>
              <a:rPr lang="fr-FR" sz="2000" dirty="0" err="1"/>
              <a:t>Équi</a:t>
            </a:r>
            <a:r>
              <a:rPr lang="fr-FR" sz="2000" dirty="0"/>
              <a:t>‐profondeur : n intervalles contenant le même nombre de valeurs</a:t>
            </a:r>
          </a:p>
          <a:p>
            <a:pPr marL="533400" lvl="0" indent="-457200">
              <a:buFont typeface="+mj-lt"/>
              <a:buAutoNum type="arabicPeriod"/>
            </a:pPr>
            <a:r>
              <a:rPr lang="fr-FR" sz="2000" dirty="0"/>
              <a:t>Trier les différentes valeurs de l’attribut considéré.</a:t>
            </a:r>
          </a:p>
          <a:p>
            <a:pPr marL="990600" lvl="1" indent="-457200"/>
            <a:r>
              <a:rPr lang="fr-FR" sz="2000" dirty="0"/>
              <a:t>Données triées : 4, 8, 9, 15, 21, 21, 24, 25, 26, 28, 29, 34</a:t>
            </a:r>
          </a:p>
          <a:p>
            <a:pPr marL="533400" lvl="0" indent="-457200">
              <a:buFont typeface="+mj-lt"/>
              <a:buAutoNum type="arabicPeriod"/>
            </a:pPr>
            <a:r>
              <a:rPr lang="fr-FR" sz="2000" dirty="0"/>
              <a:t>Partitionner l’ensemble résultat: </a:t>
            </a:r>
          </a:p>
          <a:p>
            <a:pPr lvl="1"/>
            <a:r>
              <a:rPr lang="fr-FR" sz="2000" dirty="0"/>
              <a:t>partition 1 : 4, 8, 9, 15 </a:t>
            </a:r>
          </a:p>
          <a:p>
            <a:pPr lvl="1"/>
            <a:r>
              <a:rPr lang="fr-FR" sz="2000" dirty="0"/>
              <a:t>partition 2 : 21, 21, 24, 25 </a:t>
            </a:r>
          </a:p>
          <a:p>
            <a:pPr lvl="1"/>
            <a:r>
              <a:rPr lang="fr-FR" sz="2000" dirty="0"/>
              <a:t>partition 3 : 26, 28, 29, 34 </a:t>
            </a:r>
          </a:p>
          <a:p>
            <a:pPr lvl="0"/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Partitionnement simple : lissage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347614"/>
            <a:ext cx="7488832" cy="37958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lvl="0" indent="-457200">
              <a:buNone/>
            </a:pPr>
            <a:r>
              <a:rPr lang="fr-FR" sz="2000" dirty="0">
                <a:solidFill>
                  <a:schemeClr val="accent1"/>
                </a:solidFill>
              </a:rPr>
              <a:t>3.	</a:t>
            </a:r>
            <a:r>
              <a:rPr lang="fr-FR" sz="2000" dirty="0"/>
              <a:t>Remplacer les valeurs initiales par de nouvelles valeurs en fonction du partitionnement réalisé :</a:t>
            </a:r>
          </a:p>
          <a:p>
            <a:pPr lvl="1"/>
            <a:r>
              <a:rPr lang="fr-FR" sz="2000" dirty="0"/>
              <a:t>lissage par la moyenne : </a:t>
            </a:r>
          </a:p>
          <a:p>
            <a:pPr lvl="2"/>
            <a:r>
              <a:rPr lang="fr-FR" sz="2000" dirty="0"/>
              <a:t>partition 1: 9, 9, 9, 9 </a:t>
            </a:r>
          </a:p>
          <a:p>
            <a:pPr lvl="2"/>
            <a:r>
              <a:rPr lang="fr-FR" sz="2000" dirty="0"/>
              <a:t>partition 2: 23, 23, 23, 23 </a:t>
            </a:r>
          </a:p>
          <a:p>
            <a:pPr lvl="2"/>
            <a:r>
              <a:rPr lang="fr-FR" sz="2000" dirty="0"/>
              <a:t>partition 3: 29, 29, 29, 29 </a:t>
            </a:r>
          </a:p>
          <a:p>
            <a:pPr lvl="1"/>
            <a:r>
              <a:rPr lang="fr-FR" sz="2000" dirty="0"/>
              <a:t>lissage par les bornes : </a:t>
            </a:r>
          </a:p>
          <a:p>
            <a:pPr lvl="2"/>
            <a:r>
              <a:rPr lang="fr-FR" sz="2000" dirty="0"/>
              <a:t>partition 1: 4, 4, 4, 15 </a:t>
            </a:r>
          </a:p>
          <a:p>
            <a:pPr lvl="2"/>
            <a:r>
              <a:rPr lang="fr-FR" sz="2000" dirty="0"/>
              <a:t>partition 2: 21, 21, 25, 25 </a:t>
            </a:r>
          </a:p>
          <a:p>
            <a:pPr lvl="2"/>
            <a:r>
              <a:rPr lang="fr-FR" sz="2000" dirty="0"/>
              <a:t>partition 3: 26, 26, 26, 34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200" b="1" dirty="0"/>
              <a:t>Motivation </a:t>
            </a:r>
            <a:r>
              <a:rPr lang="fr-FR" sz="3200" b="1" dirty="0"/>
              <a:t>(2): </a:t>
            </a:r>
            <a:r>
              <a:rPr lang="fr-FR" sz="3200" dirty="0"/>
              <a:t>Améliorer la productivité </a:t>
            </a:r>
            <a:endParaRPr lang="en" sz="3200" b="1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635646"/>
            <a:ext cx="7944226" cy="3291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Forte pression due à la concurrence du marché </a:t>
            </a:r>
          </a:p>
          <a:p>
            <a:pPr lvl="0"/>
            <a:r>
              <a:rPr lang="fr-FR" dirty="0"/>
              <a:t>Brièveté du cycle de vie des produits </a:t>
            </a:r>
          </a:p>
          <a:p>
            <a:pPr lvl="0"/>
            <a:r>
              <a:rPr lang="fr-FR" dirty="0"/>
              <a:t>Besoin de prendre des décisions stratégiques efficaces </a:t>
            </a:r>
          </a:p>
          <a:p>
            <a:pPr lvl="1"/>
            <a:r>
              <a:rPr lang="fr-FR" dirty="0"/>
              <a:t>Exploiter le vécu (données historiques) pour prédire le futur et anticiper le marché 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 err="1"/>
              <a:t>Clustering</a:t>
            </a:r>
            <a:r>
              <a:rPr lang="fr-FR" sz="3200" dirty="0"/>
              <a:t> : suppression des exceptions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1335807"/>
            <a:ext cx="6667500" cy="3807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Régression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664" y="1400001"/>
            <a:ext cx="6746900" cy="37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Autres problèmes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403648" y="1851670"/>
            <a:ext cx="7056784" cy="3291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Enregistrement dupliqués </a:t>
            </a:r>
          </a:p>
          <a:p>
            <a:pPr lvl="0"/>
            <a:r>
              <a:rPr lang="fr-FR" sz="2000" dirty="0"/>
              <a:t>Données incomplètes </a:t>
            </a:r>
          </a:p>
          <a:p>
            <a:pPr lvl="0"/>
            <a:r>
              <a:rPr lang="fr-FR" sz="2000" dirty="0"/>
              <a:t>Données incohérentes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Intégration des données :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491630"/>
            <a:ext cx="7056784" cy="3291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Intégration des données : </a:t>
            </a:r>
          </a:p>
          <a:p>
            <a:pPr lvl="1"/>
            <a:r>
              <a:rPr lang="fr-FR" sz="2000" dirty="0"/>
              <a:t>Combinaison de différentes sources en une seule </a:t>
            </a:r>
          </a:p>
          <a:p>
            <a:pPr lvl="0"/>
            <a:r>
              <a:rPr lang="fr-FR" sz="2000" dirty="0"/>
              <a:t>Intégration des schémas :  </a:t>
            </a:r>
          </a:p>
          <a:p>
            <a:pPr lvl="1"/>
            <a:r>
              <a:rPr lang="fr-FR" sz="2000" dirty="0"/>
              <a:t>Intégrer les métadonnées de différentes sources  </a:t>
            </a:r>
          </a:p>
          <a:p>
            <a:pPr lvl="1"/>
            <a:r>
              <a:rPr lang="fr-FR" sz="2000" dirty="0"/>
              <a:t>Problème de nommage : identifier les différents noms des mêmes données réelles </a:t>
            </a:r>
          </a:p>
          <a:p>
            <a:pPr lvl="1"/>
            <a:r>
              <a:rPr lang="fr-FR" sz="2000" dirty="0"/>
              <a:t>Ex : </a:t>
            </a:r>
            <a:r>
              <a:rPr lang="fr-FR" sz="2000" dirty="0" err="1"/>
              <a:t>numClient</a:t>
            </a:r>
            <a:r>
              <a:rPr lang="fr-FR" sz="2000" dirty="0"/>
              <a:t> </a:t>
            </a:r>
            <a:r>
              <a:rPr lang="fr-FR" sz="2000" dirty="0">
                <a:sym typeface="Wingdings" pitchFamily="2" charset="2"/>
              </a:rPr>
              <a:t></a:t>
            </a:r>
            <a:r>
              <a:rPr lang="fr-FR" sz="2000" dirty="0"/>
              <a:t> </a:t>
            </a:r>
            <a:r>
              <a:rPr lang="fr-FR" sz="2000" dirty="0" err="1"/>
              <a:t>clientId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Intégration des données :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707654"/>
            <a:ext cx="6912768" cy="30758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Détecter et résoudre les conflits de valeurs </a:t>
            </a:r>
          </a:p>
          <a:p>
            <a:pPr lvl="0"/>
            <a:r>
              <a:rPr lang="fr-FR" sz="2000" dirty="0"/>
              <a:t>Pour les mêmes entités réelles, les valeurs des attributs provenant de sources hétérogènes sont différentes  </a:t>
            </a:r>
          </a:p>
          <a:p>
            <a:pPr lvl="0"/>
            <a:r>
              <a:rPr lang="fr-FR" sz="2000" b="1" dirty="0"/>
              <a:t>Causes</a:t>
            </a:r>
            <a:r>
              <a:rPr lang="fr-FR" sz="2000" dirty="0"/>
              <a:t> : </a:t>
            </a:r>
          </a:p>
          <a:p>
            <a:pPr lvl="1"/>
            <a:r>
              <a:rPr lang="fr-FR" sz="2000" dirty="0"/>
              <a:t>Représentation différentes, </a:t>
            </a:r>
          </a:p>
          <a:p>
            <a:pPr lvl="1"/>
            <a:r>
              <a:rPr lang="fr-FR" sz="2000" dirty="0"/>
              <a:t>Échelles différentes, </a:t>
            </a:r>
          </a:p>
          <a:p>
            <a:pPr lvl="1"/>
            <a:r>
              <a:rPr lang="fr-FR" sz="2000" dirty="0"/>
              <a:t>Ex : cm et pouces, kilogramme et pounds</a:t>
            </a:r>
            <a:endParaRPr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Gestion de la redondance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563638"/>
            <a:ext cx="7416824" cy="33843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Des données redondantes se produisent souvent lors de l'intégration de plusieurs source de données</a:t>
            </a:r>
          </a:p>
          <a:p>
            <a:pPr lvl="1"/>
            <a:r>
              <a:rPr lang="fr-FR" sz="2000" b="1" dirty="0"/>
              <a:t>Identification d’objet/attribut</a:t>
            </a:r>
            <a:r>
              <a:rPr lang="fr-FR" sz="2000" dirty="0"/>
              <a:t>: le même attribut peut avoir des noms différents</a:t>
            </a:r>
          </a:p>
          <a:p>
            <a:pPr lvl="1"/>
            <a:r>
              <a:rPr lang="fr-FR" sz="2000" b="1" dirty="0"/>
              <a:t>Données dérivées</a:t>
            </a:r>
            <a:r>
              <a:rPr lang="fr-FR" sz="2000" dirty="0"/>
              <a:t>: un attribut peut être déduit d’un autre, ex: Revenu annuel</a:t>
            </a:r>
          </a:p>
          <a:p>
            <a:pPr lvl="0"/>
            <a:r>
              <a:rPr lang="fr-FR" sz="2000" dirty="0"/>
              <a:t>Une intégration soigneuse des données peut réduire / éviter les redondances et les incohérences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Gestion de la redondance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563638"/>
            <a:ext cx="7488832" cy="35798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Les attributs redondants peuvent être détectés par </a:t>
            </a:r>
            <a:r>
              <a:rPr lang="fr-FR" sz="2000" b="1" dirty="0"/>
              <a:t>analyse de corrélation.</a:t>
            </a:r>
          </a:p>
          <a:p>
            <a:pPr lvl="0"/>
            <a:r>
              <a:rPr lang="fr-FR" sz="2000" b="1" dirty="0"/>
              <a:t>Le test de corrélation</a:t>
            </a:r>
            <a:r>
              <a:rPr lang="fr-FR" sz="2000" dirty="0"/>
              <a:t> est utilisé pour évaluer une association (</a:t>
            </a:r>
            <a:r>
              <a:rPr lang="fr-FR" sz="2000" b="1" dirty="0"/>
              <a:t>dépendance</a:t>
            </a:r>
            <a:r>
              <a:rPr lang="fr-FR" sz="2000" dirty="0"/>
              <a:t>) entre deux variables. </a:t>
            </a:r>
          </a:p>
          <a:p>
            <a:pPr lvl="0"/>
            <a:r>
              <a:rPr lang="fr-FR" sz="2000" dirty="0"/>
              <a:t>Le calcul du </a:t>
            </a:r>
            <a:r>
              <a:rPr lang="fr-FR" sz="2000" b="1" dirty="0"/>
              <a:t>coefficient de corrélation</a:t>
            </a:r>
            <a:r>
              <a:rPr lang="fr-FR" sz="2000" dirty="0"/>
              <a:t> peut être effectué en utilisant différentes méthodes:</a:t>
            </a:r>
          </a:p>
          <a:p>
            <a:pPr lvl="1"/>
            <a:r>
              <a:rPr lang="fr-FR" sz="2000" dirty="0"/>
              <a:t>la </a:t>
            </a:r>
            <a:r>
              <a:rPr lang="fr-FR" sz="2000" b="1" dirty="0"/>
              <a:t>corrélation r de </a:t>
            </a:r>
            <a:r>
              <a:rPr lang="fr-FR" sz="2000" b="1" dirty="0" err="1"/>
              <a:t>pearson</a:t>
            </a:r>
            <a:r>
              <a:rPr lang="fr-FR" sz="2000" dirty="0"/>
              <a:t>, </a:t>
            </a:r>
          </a:p>
          <a:p>
            <a:pPr lvl="1"/>
            <a:r>
              <a:rPr lang="fr-FR" sz="2000" dirty="0"/>
              <a:t>la </a:t>
            </a:r>
            <a:r>
              <a:rPr lang="fr-FR" sz="2000" b="1" dirty="0"/>
              <a:t>corrélation</a:t>
            </a:r>
            <a:r>
              <a:rPr lang="fr-FR" sz="2000" dirty="0"/>
              <a:t> </a:t>
            </a:r>
            <a:r>
              <a:rPr lang="fr-FR" sz="2000" i="1" dirty="0"/>
              <a:t>tau</a:t>
            </a:r>
            <a:r>
              <a:rPr lang="fr-FR" sz="2000" dirty="0"/>
              <a:t> de </a:t>
            </a:r>
            <a:r>
              <a:rPr lang="fr-FR" sz="2000" b="1" dirty="0"/>
              <a:t>Kendall</a:t>
            </a:r>
            <a:r>
              <a:rPr lang="fr-FR" sz="2000" dirty="0"/>
              <a:t> </a:t>
            </a:r>
          </a:p>
          <a:p>
            <a:pPr lvl="1"/>
            <a:r>
              <a:rPr lang="fr-FR" sz="2000" dirty="0"/>
              <a:t>le </a:t>
            </a:r>
            <a:r>
              <a:rPr lang="fr-FR" sz="2000" b="1" dirty="0"/>
              <a:t>coefficient de corrélation</a:t>
            </a:r>
            <a:r>
              <a:rPr lang="fr-FR" sz="2000" dirty="0"/>
              <a:t> </a:t>
            </a:r>
            <a:r>
              <a:rPr lang="fr-FR" sz="2000" i="1" dirty="0"/>
              <a:t>rho</a:t>
            </a:r>
            <a:r>
              <a:rPr lang="fr-FR" sz="2000" dirty="0"/>
              <a:t> de </a:t>
            </a:r>
            <a:r>
              <a:rPr lang="fr-FR" sz="2000" b="1" dirty="0"/>
              <a:t>Spearman</a:t>
            </a:r>
            <a:r>
              <a:rPr lang="fr-FR" sz="2000" dirty="0"/>
              <a:t>.</a:t>
            </a:r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Transformation (codage et normalisation)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563638"/>
            <a:ext cx="7776864" cy="35798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Une étape très dépendante du choix de l’algorithme DM utilisés. </a:t>
            </a:r>
          </a:p>
          <a:p>
            <a:pPr lvl="0"/>
            <a:r>
              <a:rPr lang="fr-FR" sz="2000" b="1" dirty="0"/>
              <a:t>Regroupements</a:t>
            </a:r>
            <a:r>
              <a:rPr lang="fr-FR" sz="2000" dirty="0"/>
              <a:t>: </a:t>
            </a:r>
          </a:p>
          <a:p>
            <a:pPr lvl="1"/>
            <a:r>
              <a:rPr lang="fr-FR" sz="2000" dirty="0"/>
              <a:t>Cas où les attributs prennent un très grand nombre de valeurs discrètes (</a:t>
            </a:r>
            <a:r>
              <a:rPr lang="fr-FR" sz="2000" dirty="0" err="1"/>
              <a:t>e.g</a:t>
            </a:r>
            <a:r>
              <a:rPr lang="fr-FR" sz="2000" dirty="0"/>
              <a:t>. adresses que l’on peut regrouper en 2 régions (Paris - Province)) </a:t>
            </a:r>
          </a:p>
          <a:p>
            <a:pPr lvl="0"/>
            <a:r>
              <a:rPr lang="fr-FR" sz="2000" b="1" dirty="0"/>
              <a:t>Attributs discrets</a:t>
            </a:r>
            <a:r>
              <a:rPr lang="fr-FR" sz="2000" dirty="0"/>
              <a:t>:</a:t>
            </a:r>
          </a:p>
          <a:p>
            <a:pPr lvl="1"/>
            <a:r>
              <a:rPr lang="fr-FR" sz="2000" dirty="0"/>
              <a:t>Deux représentations possibles : représentation verticale ou représentation horizontale ou éclatée</a:t>
            </a:r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Transformation (codage et normalisation)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27584" y="1491630"/>
            <a:ext cx="7704856" cy="576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Représentation horizontale ou éclatée</a:t>
            </a:r>
            <a:endParaRPr sz="2000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88</a:t>
            </a:fld>
            <a:endParaRPr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1877169"/>
            <a:ext cx="41338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3914775"/>
            <a:ext cx="81057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Transformation (codage et normalisation)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491630"/>
            <a:ext cx="7776864" cy="34358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Changements de types pour permettre certaines manipulations comme par exemple des calculs de distance, de moyenne,  date de naissance</a:t>
            </a:r>
          </a:p>
          <a:p>
            <a:pPr lvl="0"/>
            <a:r>
              <a:rPr lang="fr-FR" sz="2000" dirty="0"/>
              <a:t>Uniformisation d’échelle. </a:t>
            </a:r>
          </a:p>
          <a:p>
            <a:pPr lvl="1"/>
            <a:r>
              <a:rPr lang="fr-FR" sz="2000" dirty="0"/>
              <a:t>Certains algorithmes sont basés sur des calculs de distance entre enregistrements : </a:t>
            </a:r>
          </a:p>
          <a:p>
            <a:pPr lvl="2"/>
            <a:r>
              <a:rPr lang="fr-FR" sz="2000" dirty="0"/>
              <a:t>Variations d’échelle selon les attributs peuvent perturber ces algorithmes.</a:t>
            </a:r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200" b="1" dirty="0"/>
              <a:t>Motivation </a:t>
            </a:r>
            <a:r>
              <a:rPr lang="fr-FR" sz="3200" b="1" dirty="0"/>
              <a:t>(3): </a:t>
            </a:r>
            <a:r>
              <a:rPr lang="fr-FR" sz="3200" dirty="0"/>
              <a:t>Croissance en coût </a:t>
            </a:r>
            <a:endParaRPr lang="en" sz="3200" b="1"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971600" y="1851670"/>
            <a:ext cx="7944226" cy="30758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dirty="0"/>
              <a:t>Croissance en puissance/coût des machines capables  </a:t>
            </a:r>
          </a:p>
          <a:p>
            <a:pPr lvl="1"/>
            <a:r>
              <a:rPr lang="fr-FR" dirty="0"/>
              <a:t>de supporter de gros volumes de données </a:t>
            </a:r>
          </a:p>
          <a:p>
            <a:pPr lvl="1"/>
            <a:r>
              <a:rPr lang="fr-FR" dirty="0"/>
              <a:t>d’exécuter le processus intensif d’exploration 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Transformation: comment?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491630"/>
            <a:ext cx="7920880" cy="34358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b="1" dirty="0"/>
              <a:t>Lissage</a:t>
            </a:r>
            <a:r>
              <a:rPr lang="fr-FR" sz="2000" dirty="0"/>
              <a:t> : utilisation de techniques de régression.</a:t>
            </a:r>
          </a:p>
          <a:p>
            <a:pPr lvl="0"/>
            <a:r>
              <a:rPr lang="fr-FR" sz="2000" b="1" dirty="0"/>
              <a:t>Normalisation</a:t>
            </a:r>
            <a:r>
              <a:rPr lang="fr-FR" sz="2000" dirty="0"/>
              <a:t> : mise à l’échelle pour avoir un petit intervalle spécifié</a:t>
            </a:r>
          </a:p>
          <a:p>
            <a:pPr lvl="1"/>
            <a:r>
              <a:rPr lang="fr-FR" sz="2000" dirty="0"/>
              <a:t>Ne pas privilégier les attributs ayant les plus grands domaines de variation (salaire/âge).</a:t>
            </a:r>
          </a:p>
          <a:p>
            <a:pPr lvl="0"/>
            <a:r>
              <a:rPr lang="fr-FR" sz="2000" b="1" dirty="0"/>
              <a:t>Généralisation</a:t>
            </a:r>
            <a:r>
              <a:rPr lang="fr-FR" sz="2000" dirty="0"/>
              <a:t> : remplacer les données finies par des données de plus haut niveau. </a:t>
            </a:r>
          </a:p>
          <a:p>
            <a:pPr lvl="1"/>
            <a:r>
              <a:rPr lang="fr-FR" sz="2000" dirty="0"/>
              <a:t>Remplacer les adresses précises par leur code postal.</a:t>
            </a:r>
          </a:p>
          <a:p>
            <a:pPr lvl="1"/>
            <a:r>
              <a:rPr lang="fr-FR" sz="2000" dirty="0"/>
              <a:t>Remplacer l’âge par ≪ jeune ≫, ≪ adulte ≫, ≪ sénior ≫.</a:t>
            </a:r>
          </a:p>
          <a:p>
            <a:pPr lvl="1"/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Normalisation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491630"/>
            <a:ext cx="7920880" cy="34358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Normaliser certains attributs numériques afin qu’ils varient  dans une plage plus petite</a:t>
            </a:r>
          </a:p>
          <a:p>
            <a:pPr lvl="0"/>
            <a:r>
              <a:rPr lang="fr-FR" sz="2000" dirty="0"/>
              <a:t>Ex: Normaliser l’attribut Age pour qu’il varie entre 0 et 1. </a:t>
            </a:r>
          </a:p>
          <a:p>
            <a:pPr lvl="0"/>
            <a:r>
              <a:rPr lang="fr-FR" sz="2000" b="1" dirty="0"/>
              <a:t>Méthode de normalisation:</a:t>
            </a:r>
          </a:p>
          <a:p>
            <a:pPr lvl="1"/>
            <a:r>
              <a:rPr lang="fr-FR" sz="2000" dirty="0"/>
              <a:t>min‐max  </a:t>
            </a:r>
          </a:p>
          <a:p>
            <a:pPr lvl="1"/>
            <a:r>
              <a:rPr lang="fr-FR" sz="2000" dirty="0"/>
              <a:t>z‐score </a:t>
            </a:r>
          </a:p>
          <a:p>
            <a:pPr lvl="1"/>
            <a:r>
              <a:rPr lang="fr-FR" sz="2000" dirty="0"/>
              <a:t>mise à l’échelle décimale</a:t>
            </a:r>
          </a:p>
          <a:p>
            <a:pPr lvl="1"/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Normalisation : Min-Max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491630"/>
            <a:ext cx="8496944" cy="34358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Les valeurs minimale et maximale des données sont extraites et chaque valeur est remplacée selon la formule suivante.</a:t>
            </a:r>
          </a:p>
          <a:p>
            <a:pPr lvl="0"/>
            <a:endParaRPr lang="fr-FR" sz="2000" dirty="0"/>
          </a:p>
          <a:p>
            <a:pPr lvl="0"/>
            <a:endParaRPr lang="fr-FR" sz="2000" dirty="0"/>
          </a:p>
          <a:p>
            <a:pPr lvl="0"/>
            <a:endParaRPr lang="fr-FR" sz="2000" dirty="0"/>
          </a:p>
          <a:p>
            <a:pPr lvl="0"/>
            <a:r>
              <a:rPr lang="fr-FR" sz="2000" dirty="0"/>
              <a:t>Avec</a:t>
            </a:r>
          </a:p>
          <a:p>
            <a:pPr lvl="1"/>
            <a:r>
              <a:rPr lang="fr-FR" sz="2000" dirty="0"/>
              <a:t>A est les données d'attribut</a:t>
            </a:r>
          </a:p>
          <a:p>
            <a:pPr lvl="1"/>
            <a:r>
              <a:rPr lang="fr-FR" sz="2000" dirty="0"/>
              <a:t>v ', v :la nouvelle et l'ancienne valeur de chaque entrée de données.</a:t>
            </a:r>
          </a:p>
          <a:p>
            <a:pPr lvl="1"/>
            <a:r>
              <a:rPr lang="fr-FR" sz="2000" dirty="0"/>
              <a:t>Min (A), Max (A): la valeur absolue minimale et maximale de A.</a:t>
            </a:r>
          </a:p>
          <a:p>
            <a:pPr lvl="0"/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92</a:t>
            </a:fld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2499742"/>
            <a:ext cx="72294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Normalisation : z-Score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491630"/>
            <a:ext cx="8402378" cy="34358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Dans cette technique, les valeurs sont normalisées en fonction de la moyenne et de l'écart type des données A. </a:t>
            </a:r>
          </a:p>
          <a:p>
            <a:pPr lvl="0"/>
            <a:r>
              <a:rPr lang="fr-FR" sz="2000" dirty="0"/>
              <a:t>La formule utilisée est:</a:t>
            </a:r>
          </a:p>
          <a:p>
            <a:pPr lvl="0"/>
            <a:endParaRPr lang="fr-FR" sz="2000" dirty="0"/>
          </a:p>
          <a:p>
            <a:pPr lvl="0"/>
            <a:endParaRPr lang="fr-FR" sz="2000" dirty="0"/>
          </a:p>
          <a:p>
            <a:pPr lvl="0"/>
            <a:r>
              <a:rPr lang="fr-FR" sz="2000" dirty="0"/>
              <a:t>Avec</a:t>
            </a:r>
          </a:p>
          <a:p>
            <a:pPr lvl="1"/>
            <a:r>
              <a:rPr lang="fr-FR" sz="2000" dirty="0"/>
              <a:t>v ', v :la nouvelle et l'ancienne valeur de chaque entrée de données.</a:t>
            </a:r>
          </a:p>
          <a:p>
            <a:pPr lvl="1"/>
            <a:r>
              <a:rPr lang="en-US" sz="2000" dirty="0" err="1"/>
              <a:t>σ</a:t>
            </a:r>
            <a:r>
              <a:rPr lang="en-US" sz="2000" baseline="-25000" dirty="0" err="1"/>
              <a:t>A</a:t>
            </a:r>
            <a:r>
              <a:rPr lang="en-US" sz="2000" dirty="0"/>
              <a:t>, A: </a:t>
            </a:r>
            <a:r>
              <a:rPr lang="en-US" sz="2000" dirty="0" err="1"/>
              <a:t>l’écart</a:t>
            </a:r>
            <a:r>
              <a:rPr lang="en-US" sz="2000" dirty="0"/>
              <a:t> type et la Moyenne de A </a:t>
            </a:r>
            <a:r>
              <a:rPr lang="en-US" sz="2000" dirty="0" err="1"/>
              <a:t>respectivement</a:t>
            </a:r>
            <a:r>
              <a:rPr lang="en-US" sz="2000" dirty="0"/>
              <a:t>.</a:t>
            </a:r>
            <a:endParaRPr lang="fr-FR" sz="2000" dirty="0"/>
          </a:p>
          <a:p>
            <a:pPr lvl="0"/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93</a:t>
            </a:fld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9912" y="2643758"/>
            <a:ext cx="1793277" cy="76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sz="3200" dirty="0"/>
              <a:t>Normalisation : mise à l’échelle décimale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491630"/>
            <a:ext cx="8496944" cy="34358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Cette technique normalise en déplaçant la virgule décimale des valeurs des données. </a:t>
            </a:r>
          </a:p>
          <a:p>
            <a:pPr lvl="0"/>
            <a:r>
              <a:rPr lang="fr-FR" sz="2000" dirty="0"/>
              <a:t>Diviser chaque valeur des données par la valeur absolue maximale des données. La formule utilisée est:</a:t>
            </a:r>
          </a:p>
          <a:p>
            <a:pPr lvl="0"/>
            <a:endParaRPr lang="fr-FR" sz="2000" dirty="0"/>
          </a:p>
          <a:p>
            <a:pPr lvl="0"/>
            <a:endParaRPr lang="fr-FR" sz="2000" dirty="0"/>
          </a:p>
          <a:p>
            <a:pPr lvl="0"/>
            <a:r>
              <a:rPr lang="fr-FR" sz="2000" dirty="0"/>
              <a:t>Avec</a:t>
            </a:r>
          </a:p>
          <a:p>
            <a:pPr lvl="1"/>
            <a:r>
              <a:rPr lang="fr-FR" sz="2000" dirty="0"/>
              <a:t>j: le plus petit entier </a:t>
            </a:r>
            <a:r>
              <a:rPr lang="fr-FR" sz="2000" dirty="0" err="1"/>
              <a:t>telque</a:t>
            </a:r>
            <a:r>
              <a:rPr lang="fr-FR" sz="2000" dirty="0"/>
              <a:t> max(|v’|)&lt;1</a:t>
            </a:r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94</a:t>
            </a:fld>
            <a:endParaRPr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936" y="3075806"/>
            <a:ext cx="129614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Réduction de données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899592" y="1491630"/>
            <a:ext cx="7488832" cy="34358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b="1" u="sng" dirty="0"/>
              <a:t>Définition</a:t>
            </a:r>
            <a:r>
              <a:rPr lang="fr-FR" sz="2000" dirty="0"/>
              <a:t>: obtenir une représentation réduite du jeu de données, plus petite en volume, mais qui produit les mêmes (ou presque) résultats analytiques.</a:t>
            </a:r>
          </a:p>
          <a:p>
            <a:pPr lvl="0"/>
            <a:r>
              <a:rPr lang="fr-FR" sz="2000" dirty="0"/>
              <a:t>Stratégies </a:t>
            </a:r>
          </a:p>
          <a:p>
            <a:pPr lvl="1"/>
            <a:r>
              <a:rPr lang="fr-FR" sz="2000" dirty="0"/>
              <a:t>Réduction de dimension  </a:t>
            </a:r>
          </a:p>
          <a:p>
            <a:pPr lvl="1"/>
            <a:r>
              <a:rPr lang="fr-FR" sz="2000" dirty="0"/>
              <a:t>Réduction de numérosité  </a:t>
            </a:r>
          </a:p>
          <a:p>
            <a:pPr lvl="1"/>
            <a:r>
              <a:rPr lang="fr-FR" sz="2000" dirty="0"/>
              <a:t>Discrétisation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Réduction de données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491630"/>
            <a:ext cx="8208912" cy="34358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b="1" dirty="0"/>
              <a:t>Réduction en ligne par échantillonnage </a:t>
            </a:r>
            <a:r>
              <a:rPr lang="fr-FR" sz="2000" dirty="0"/>
              <a:t>: </a:t>
            </a:r>
          </a:p>
          <a:p>
            <a:pPr lvl="1"/>
            <a:r>
              <a:rPr lang="fr-FR" sz="2000" dirty="0"/>
              <a:t>Pour des raisons de performance. </a:t>
            </a:r>
          </a:p>
          <a:p>
            <a:pPr lvl="1"/>
            <a:r>
              <a:rPr lang="fr-FR" sz="2000" dirty="0"/>
              <a:t>Du fait de la complexité importante des algorithmes d’extraction. </a:t>
            </a:r>
          </a:p>
          <a:p>
            <a:pPr lvl="1"/>
            <a:r>
              <a:rPr lang="fr-FR" sz="2000" dirty="0"/>
              <a:t>Plusieurs méthodes : échantillonnage aléatoire, échantillonnage par </a:t>
            </a:r>
            <a:r>
              <a:rPr lang="fr-FR" sz="2000" dirty="0" err="1"/>
              <a:t>clustering</a:t>
            </a:r>
            <a:r>
              <a:rPr lang="fr-FR" sz="2000" dirty="0"/>
              <a:t>. </a:t>
            </a:r>
            <a:endParaRPr lang="fr-FR" sz="2000" b="1" dirty="0"/>
          </a:p>
          <a:p>
            <a:pPr lvl="0"/>
            <a:r>
              <a:rPr lang="fr-FR" sz="2000" b="1" dirty="0"/>
              <a:t>Réduction en colonne </a:t>
            </a:r>
            <a:r>
              <a:rPr lang="fr-FR" sz="2000" dirty="0"/>
              <a:t>par suppression des attributs redondants: </a:t>
            </a:r>
          </a:p>
          <a:p>
            <a:pPr lvl="1"/>
            <a:r>
              <a:rPr lang="fr-FR" sz="2000" dirty="0"/>
              <a:t>Cas triviaux (âge et date de naissance). </a:t>
            </a:r>
          </a:p>
          <a:p>
            <a:pPr lvl="1"/>
            <a:r>
              <a:rPr lang="fr-FR" sz="2000" dirty="0"/>
              <a:t>Via une analyse des corrélation entre attributs </a:t>
            </a:r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Exemple: matrice de contingence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3291830"/>
            <a:ext cx="8208912" cy="1779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b="1" dirty="0"/>
              <a:t>Analyse de corrélation </a:t>
            </a:r>
            <a:r>
              <a:rPr lang="fr-FR" sz="2000" dirty="0"/>
              <a:t>: </a:t>
            </a:r>
          </a:p>
          <a:p>
            <a:pPr lvl="1"/>
            <a:r>
              <a:rPr lang="fr-FR" sz="2000" dirty="0"/>
              <a:t>P(Beurre) = 7.500/10.000 = 0.75 et P(Pain) = 0.6. </a:t>
            </a:r>
          </a:p>
          <a:p>
            <a:pPr lvl="1"/>
            <a:r>
              <a:rPr lang="fr-FR" sz="2000" dirty="0"/>
              <a:t>P(Beurre ∧ Pain) = 4.000/10.000 = 0.4. </a:t>
            </a:r>
          </a:p>
          <a:p>
            <a:pPr lvl="1"/>
            <a:r>
              <a:rPr lang="fr-FR" sz="2000" dirty="0" err="1"/>
              <a:t>Corr</a:t>
            </a:r>
            <a:r>
              <a:rPr lang="fr-FR" sz="2000" dirty="0"/>
              <a:t> (</a:t>
            </a:r>
            <a:r>
              <a:rPr lang="fr-FR" sz="2000" dirty="0" err="1"/>
              <a:t>Pain,Beurre</a:t>
            </a:r>
            <a:r>
              <a:rPr lang="fr-FR" sz="2000" dirty="0"/>
              <a:t>) = 0.4 / (0.75×0.6) = 0.89 &lt; 1 </a:t>
            </a:r>
          </a:p>
          <a:p>
            <a:pPr lvl="2"/>
            <a:r>
              <a:rPr lang="fr-FR" sz="2000" dirty="0"/>
              <a:t>Indique une forte liaison.</a:t>
            </a:r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97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752" y="1491630"/>
            <a:ext cx="460851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Qualité de la corrélation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563638"/>
            <a:ext cx="8208912" cy="35798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endParaRPr lang="fr-FR" sz="2000" dirty="0"/>
          </a:p>
          <a:p>
            <a:pPr lvl="0"/>
            <a:r>
              <a:rPr lang="fr-FR" sz="2000" b="1" u="sng" dirty="0"/>
              <a:t>Signification</a:t>
            </a:r>
            <a:r>
              <a:rPr lang="fr-FR" sz="2000" dirty="0"/>
              <a:t> : </a:t>
            </a:r>
          </a:p>
          <a:p>
            <a:pPr lvl="1"/>
            <a:r>
              <a:rPr lang="fr-FR" sz="2000" dirty="0"/>
              <a:t>Plus r(A,B) s’éloigne de zéro, meilleure est la corrélation : </a:t>
            </a:r>
          </a:p>
          <a:p>
            <a:pPr lvl="2"/>
            <a:r>
              <a:rPr lang="fr-FR" sz="2000" dirty="0"/>
              <a:t>r(A,B) = +1 : corrélation positive parfaite. </a:t>
            </a:r>
          </a:p>
          <a:p>
            <a:pPr lvl="2"/>
            <a:r>
              <a:rPr lang="fr-FR" sz="2000" dirty="0"/>
              <a:t>r(A,B) = −1 : corrélation négative parfaite. </a:t>
            </a:r>
          </a:p>
          <a:p>
            <a:pPr lvl="2"/>
            <a:r>
              <a:rPr lang="fr-FR" sz="2000" dirty="0"/>
              <a:t>r(A,B) = 0 : absence totale de corrélation.</a:t>
            </a:r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200" dirty="0"/>
              <a:t>Discrétisation</a:t>
            </a:r>
            <a:endParaRPr lang="fr-FR" sz="3200" b="1" dirty="0">
              <a:latin typeface="Barlow Light" charset="0"/>
            </a:endParaRP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755576" y="1491630"/>
            <a:ext cx="8208912" cy="34358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000" dirty="0"/>
              <a:t>Diviser l’intervalle de valeurs possibles en sous intervalles.  </a:t>
            </a:r>
          </a:p>
          <a:p>
            <a:pPr lvl="1"/>
            <a:r>
              <a:rPr lang="fr-FR" sz="2000" dirty="0"/>
              <a:t>Certains algorithmes acceptent seulement des attributs catégoriques</a:t>
            </a:r>
            <a:r>
              <a:rPr lang="fr-FR" sz="2000"/>
              <a:t>.  </a:t>
            </a:r>
            <a:endParaRPr lang="fr-FR" sz="2000" dirty="0"/>
          </a:p>
          <a:p>
            <a:pPr lvl="1"/>
            <a:r>
              <a:rPr lang="fr-FR" sz="2000" dirty="0"/>
              <a:t>Réduit le volume des données.</a:t>
            </a:r>
          </a:p>
          <a:p>
            <a:pPr lvl="0"/>
            <a:r>
              <a:rPr lang="fr-FR" sz="2000" dirty="0"/>
              <a:t>Répartition des valeurs des attributs : </a:t>
            </a:r>
          </a:p>
          <a:p>
            <a:pPr lvl="1"/>
            <a:r>
              <a:rPr lang="fr-FR" sz="2000" dirty="0"/>
              <a:t>A chaque étape, on cherche à découper l’intervalle des données en K intervalles comportant le même nombre de valeurs. </a:t>
            </a:r>
          </a:p>
          <a:p>
            <a:pPr lvl="1"/>
            <a:r>
              <a:rPr lang="fr-FR" sz="2000" dirty="0"/>
              <a:t>On divise AGE= [0, 100] en A1 = [0, 20] et A2 = [20, 100] si 50 % des clients ont moins de 20 ans.</a:t>
            </a:r>
            <a:endParaRPr lang="fr-FR" sz="20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5132</Words>
  <Application>Microsoft Office PowerPoint</Application>
  <PresentationFormat>Affichage à l'écran (16:9)</PresentationFormat>
  <Paragraphs>857</Paragraphs>
  <Slides>125</Slides>
  <Notes>108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125</vt:i4>
      </vt:variant>
    </vt:vector>
  </HeadingPairs>
  <TitlesOfParts>
    <vt:vector size="136" baseType="lpstr">
      <vt:lpstr>Barlow SemiBold</vt:lpstr>
      <vt:lpstr>Arial</vt:lpstr>
      <vt:lpstr>Cambria Math</vt:lpstr>
      <vt:lpstr>Calibri</vt:lpstr>
      <vt:lpstr>Barlow Light</vt:lpstr>
      <vt:lpstr>Courier New</vt:lpstr>
      <vt:lpstr>Tahoma</vt:lpstr>
      <vt:lpstr>Palatino Linotype</vt:lpstr>
      <vt:lpstr>Wingdings</vt:lpstr>
      <vt:lpstr>Times New Roman</vt:lpstr>
      <vt:lpstr>Lodovico template</vt:lpstr>
      <vt:lpstr>Data Mining</vt:lpstr>
      <vt:lpstr>Plan</vt:lpstr>
      <vt:lpstr>Exemple introductif : demande de crédit bancaire</vt:lpstr>
      <vt:lpstr>Expérience de l’entreprise : ses clients et leur comportement</vt:lpstr>
      <vt:lpstr>KDD: Knowledge Discovery in Databases</vt:lpstr>
      <vt:lpstr>Présentation PowerPoint</vt:lpstr>
      <vt:lpstr>Motivation (1): Explosion des données </vt:lpstr>
      <vt:lpstr>Motivation (2): Améliorer la productivité </vt:lpstr>
      <vt:lpstr>Motivation (3): Croissance en coût </vt:lpstr>
      <vt:lpstr>Motivation (4): Supports hétérogènes </vt:lpstr>
      <vt:lpstr>Data Mining: Définition</vt:lpstr>
      <vt:lpstr>Définition</vt:lpstr>
      <vt:lpstr>Data Science: vocabulaire</vt:lpstr>
      <vt:lpstr>La rencontre de plusieurs disciplines</vt:lpstr>
      <vt:lpstr>Data Mining vs Big data</vt:lpstr>
      <vt:lpstr>Data Mining vs BI</vt:lpstr>
      <vt:lpstr>DM: Exemple</vt:lpstr>
      <vt:lpstr>Quelques questions</vt:lpstr>
      <vt:lpstr>Présentation PowerPoint</vt:lpstr>
      <vt:lpstr>Présentation PowerPoint</vt:lpstr>
      <vt:lpstr>Domaine d’application de DM</vt:lpstr>
      <vt:lpstr>Exemple 1: E-commerce</vt:lpstr>
      <vt:lpstr>Exemple 2: Commerce</vt:lpstr>
      <vt:lpstr>Les données</vt:lpstr>
      <vt:lpstr>Les données</vt:lpstr>
      <vt:lpstr>Présentation PowerPoint</vt:lpstr>
      <vt:lpstr>Types de données</vt:lpstr>
      <vt:lpstr>Types de données: Qualitative</vt:lpstr>
      <vt:lpstr>Types de données: Nominal</vt:lpstr>
      <vt:lpstr>Types de données: Ordinal</vt:lpstr>
      <vt:lpstr>Types de données: Quantitative</vt:lpstr>
      <vt:lpstr>Types de données: Interval</vt:lpstr>
      <vt:lpstr>Types de données: Ratio ou rapport</vt:lpstr>
      <vt:lpstr>TYPES D'ENSEMBLES DE DONNÉES</vt:lpstr>
      <vt:lpstr>Record data</vt:lpstr>
      <vt:lpstr>Données de document</vt:lpstr>
      <vt:lpstr>Données de transaction</vt:lpstr>
      <vt:lpstr>Graph data</vt:lpstr>
      <vt:lpstr>Données de séquence génétique</vt:lpstr>
      <vt:lpstr>Données spatio-temporelles</vt:lpstr>
      <vt:lpstr>Processus Data Mining</vt:lpstr>
      <vt:lpstr>Processus data mining</vt:lpstr>
      <vt:lpstr>1. Définition du problème</vt:lpstr>
      <vt:lpstr>2. Collecte et prétraitement des données</vt:lpstr>
      <vt:lpstr>3. Choix du modèle d’analyse</vt:lpstr>
      <vt:lpstr>3. Choix du modèle d’analyse</vt:lpstr>
      <vt:lpstr>3. Choix du modèle d’analyse</vt:lpstr>
      <vt:lpstr>3. Choix du modèle d’analyse</vt:lpstr>
      <vt:lpstr>Présentation PowerPoint</vt:lpstr>
      <vt:lpstr>Présentation PowerPoint</vt:lpstr>
      <vt:lpstr>3. Choix du modèle d’analyse</vt:lpstr>
      <vt:lpstr>Présentation PowerPoint</vt:lpstr>
      <vt:lpstr>3. Choix du modèle d’analyse</vt:lpstr>
      <vt:lpstr>Présentation PowerPoint</vt:lpstr>
      <vt:lpstr>Présentation PowerPoint</vt:lpstr>
      <vt:lpstr>3. Choix du modèle d’analyse</vt:lpstr>
      <vt:lpstr>Présentation PowerPoint</vt:lpstr>
      <vt:lpstr>Présentation PowerPoint</vt:lpstr>
      <vt:lpstr>4. Evaluation des résultats</vt:lpstr>
      <vt:lpstr>5. Formalisation et diffusion</vt:lpstr>
      <vt:lpstr>Prétraitement des données</vt:lpstr>
      <vt:lpstr>Exemple introductif</vt:lpstr>
      <vt:lpstr>Exemple introductif</vt:lpstr>
      <vt:lpstr>Exemple introductif</vt:lpstr>
      <vt:lpstr>Exemple introductif</vt:lpstr>
      <vt:lpstr>Exemple introductif</vt:lpstr>
      <vt:lpstr>Exemple introductif</vt:lpstr>
      <vt:lpstr>Pourquoi prétraiter les données ?</vt:lpstr>
      <vt:lpstr>Présentation PowerPoint</vt:lpstr>
      <vt:lpstr>Nettoyage des données</vt:lpstr>
      <vt:lpstr>Données manquantes</vt:lpstr>
      <vt:lpstr>Comment remplir les trous ?</vt:lpstr>
      <vt:lpstr>Imputation par moyenne / médiane</vt:lpstr>
      <vt:lpstr>Imputation par (le plus fréquent) ou (zéro / constante):</vt:lpstr>
      <vt:lpstr>Imputation utilisant un algorithme:</vt:lpstr>
      <vt:lpstr>Données bruitées</vt:lpstr>
      <vt:lpstr>Correction du bruit</vt:lpstr>
      <vt:lpstr>Partitionnement simple : lissage</vt:lpstr>
      <vt:lpstr>Partitionnement simple : lissage</vt:lpstr>
      <vt:lpstr>Clustering : suppression des exceptions</vt:lpstr>
      <vt:lpstr>Régression</vt:lpstr>
      <vt:lpstr>Autres problèmes</vt:lpstr>
      <vt:lpstr>Intégration des données :</vt:lpstr>
      <vt:lpstr>Intégration des données :</vt:lpstr>
      <vt:lpstr>Gestion de la redondance</vt:lpstr>
      <vt:lpstr>Gestion de la redondance</vt:lpstr>
      <vt:lpstr>Transformation (codage et normalisation)</vt:lpstr>
      <vt:lpstr>Transformation (codage et normalisation)</vt:lpstr>
      <vt:lpstr>Transformation (codage et normalisation)</vt:lpstr>
      <vt:lpstr>Transformation: comment?</vt:lpstr>
      <vt:lpstr>Normalisation</vt:lpstr>
      <vt:lpstr>Normalisation : Min-Max</vt:lpstr>
      <vt:lpstr>Normalisation : z-Score</vt:lpstr>
      <vt:lpstr>Normalisation : mise à l’échelle décimale</vt:lpstr>
      <vt:lpstr>Réduction de données</vt:lpstr>
      <vt:lpstr>Réduction de données</vt:lpstr>
      <vt:lpstr>Exemple: matrice de contingence</vt:lpstr>
      <vt:lpstr>Qualité de la corrélation</vt:lpstr>
      <vt:lpstr>Discrétisation</vt:lpstr>
      <vt:lpstr>Mesures d'évaluation</vt:lpstr>
      <vt:lpstr>Construction d’un modèle DM</vt:lpstr>
      <vt:lpstr>Etape 1</vt:lpstr>
      <vt:lpstr>Etape 2</vt:lpstr>
      <vt:lpstr>Etape 3</vt:lpstr>
      <vt:lpstr>Echantillonnage de l’ensemble de données</vt:lpstr>
      <vt:lpstr>Hold-out</vt:lpstr>
      <vt:lpstr>Hold-out</vt:lpstr>
      <vt:lpstr>Cross-validation (validation croisée)</vt:lpstr>
      <vt:lpstr>Cross-validation: Exemple</vt:lpstr>
      <vt:lpstr>10-fold cross-validation</vt:lpstr>
      <vt:lpstr>Leave-one-out</vt:lpstr>
      <vt:lpstr>Qualités attendues d’un modèle DM</vt:lpstr>
      <vt:lpstr>Méthodes d’évaluation</vt:lpstr>
      <vt:lpstr>Matrice de confusion</vt:lpstr>
      <vt:lpstr>Matrice de confusion</vt:lpstr>
      <vt:lpstr>Matrice de confusion</vt:lpstr>
      <vt:lpstr>Taux d’erreur: accuracy</vt:lpstr>
      <vt:lpstr>Taux d’erreur: Exemple</vt:lpstr>
      <vt:lpstr>Précision</vt:lpstr>
      <vt:lpstr>Précision: Exemple</vt:lpstr>
      <vt:lpstr>Recall</vt:lpstr>
      <vt:lpstr>Recall: Exemple</vt:lpstr>
      <vt:lpstr>F-mesure</vt:lpstr>
      <vt:lpstr>Courbe ROC</vt:lpstr>
      <vt:lpstr>Courbe ROC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cp:lastModifiedBy>imane chlioui</cp:lastModifiedBy>
  <cp:revision>191</cp:revision>
  <dcterms:modified xsi:type="dcterms:W3CDTF">2022-10-06T13:04:09Z</dcterms:modified>
</cp:coreProperties>
</file>